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76" r:id="rId6"/>
    <p:sldId id="277" r:id="rId7"/>
    <p:sldId id="278"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22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400" b="1" i="1">
                <a:solidFill>
                  <a:schemeClr val="bg1"/>
                </a:solidFill>
                <a:latin typeface="TeXGyrePagella"/>
                <a:cs typeface="TeXGyrePagella"/>
              </a:defRPr>
            </a:lvl1pPr>
          </a:lstStyle>
          <a:p>
            <a:pPr marL="12700">
              <a:lnSpc>
                <a:spcPts val="1675"/>
              </a:lnSpc>
            </a:pPr>
            <a:r>
              <a:rPr dirty="0"/>
              <a:t>McGraw-Hill/Irwin</a:t>
            </a:r>
          </a:p>
        </p:txBody>
      </p:sp>
      <p:sp>
        <p:nvSpPr>
          <p:cNvPr id="5" name="Holder 5"/>
          <p:cNvSpPr>
            <a:spLocks noGrp="1"/>
          </p:cNvSpPr>
          <p:nvPr>
            <p:ph type="dt" sz="half" idx="6"/>
          </p:nvPr>
        </p:nvSpPr>
        <p:spPr/>
        <p:txBody>
          <a:bodyPr lIns="0" tIns="0" rIns="0" bIns="0"/>
          <a:lstStyle>
            <a:lvl1pPr>
              <a:defRPr sz="1200" b="1" i="1">
                <a:solidFill>
                  <a:schemeClr val="bg1"/>
                </a:solidFill>
                <a:latin typeface="TeXGyrePagella"/>
                <a:cs typeface="TeXGyrePagella"/>
              </a:defRPr>
            </a:lvl1pPr>
          </a:lstStyle>
          <a:p>
            <a:pPr marL="12700">
              <a:lnSpc>
                <a:spcPct val="100000"/>
              </a:lnSpc>
              <a:spcBef>
                <a:spcPts val="5"/>
              </a:spcBef>
            </a:pPr>
            <a:r>
              <a:rPr dirty="0"/>
              <a:t>© The </a:t>
            </a:r>
            <a:r>
              <a:rPr spc="-5" dirty="0"/>
              <a:t>McGraw-Hill Companies, Inc.,</a:t>
            </a:r>
            <a:r>
              <a:rPr spc="-20" dirty="0"/>
              <a:t> </a:t>
            </a:r>
            <a:r>
              <a:rPr dirty="0"/>
              <a:t>2002</a:t>
            </a: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0" i="0">
                <a:solidFill>
                  <a:srgbClr val="FCE2B9"/>
                </a:solidFill>
                <a:latin typeface="Times New Roman"/>
                <a:cs typeface="Times New Roman"/>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defRPr sz="1400" b="1" i="1">
                <a:solidFill>
                  <a:schemeClr val="bg1"/>
                </a:solidFill>
                <a:latin typeface="TeXGyrePagella"/>
                <a:cs typeface="TeXGyrePagella"/>
              </a:defRPr>
            </a:lvl1pPr>
          </a:lstStyle>
          <a:p>
            <a:pPr marL="12700">
              <a:lnSpc>
                <a:spcPts val="1675"/>
              </a:lnSpc>
            </a:pPr>
            <a:r>
              <a:rPr dirty="0"/>
              <a:t>McGraw-Hill/Irwin</a:t>
            </a:r>
          </a:p>
        </p:txBody>
      </p:sp>
      <p:sp>
        <p:nvSpPr>
          <p:cNvPr id="5" name="Holder 5"/>
          <p:cNvSpPr>
            <a:spLocks noGrp="1"/>
          </p:cNvSpPr>
          <p:nvPr>
            <p:ph type="dt" sz="half" idx="6"/>
          </p:nvPr>
        </p:nvSpPr>
        <p:spPr/>
        <p:txBody>
          <a:bodyPr lIns="0" tIns="0" rIns="0" bIns="0"/>
          <a:lstStyle>
            <a:lvl1pPr>
              <a:defRPr sz="1200" b="1" i="1">
                <a:solidFill>
                  <a:schemeClr val="bg1"/>
                </a:solidFill>
                <a:latin typeface="TeXGyrePagella"/>
                <a:cs typeface="TeXGyrePagella"/>
              </a:defRPr>
            </a:lvl1pPr>
          </a:lstStyle>
          <a:p>
            <a:pPr marL="12700">
              <a:lnSpc>
                <a:spcPct val="100000"/>
              </a:lnSpc>
              <a:spcBef>
                <a:spcPts val="5"/>
              </a:spcBef>
            </a:pPr>
            <a:r>
              <a:rPr dirty="0"/>
              <a:t>© The </a:t>
            </a:r>
            <a:r>
              <a:rPr spc="-5" dirty="0"/>
              <a:t>McGraw-Hill Companies, Inc.,</a:t>
            </a:r>
            <a:r>
              <a:rPr spc="-20" dirty="0"/>
              <a:t> </a:t>
            </a:r>
            <a:r>
              <a:rPr dirty="0"/>
              <a:t>2002</a:t>
            </a: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0" i="0">
                <a:solidFill>
                  <a:srgbClr val="FCE2B9"/>
                </a:solidFill>
                <a:latin typeface="Times New Roman"/>
                <a:cs typeface="Times New Roman"/>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400" b="1" i="1">
                <a:solidFill>
                  <a:schemeClr val="bg1"/>
                </a:solidFill>
                <a:latin typeface="TeXGyrePagella"/>
                <a:cs typeface="TeXGyrePagella"/>
              </a:defRPr>
            </a:lvl1pPr>
          </a:lstStyle>
          <a:p>
            <a:pPr marL="12700">
              <a:lnSpc>
                <a:spcPts val="1675"/>
              </a:lnSpc>
            </a:pPr>
            <a:r>
              <a:rPr dirty="0"/>
              <a:t>McGraw-Hill/Irwin</a:t>
            </a:r>
          </a:p>
        </p:txBody>
      </p:sp>
      <p:sp>
        <p:nvSpPr>
          <p:cNvPr id="6" name="Holder 6"/>
          <p:cNvSpPr>
            <a:spLocks noGrp="1"/>
          </p:cNvSpPr>
          <p:nvPr>
            <p:ph type="dt" sz="half" idx="6"/>
          </p:nvPr>
        </p:nvSpPr>
        <p:spPr/>
        <p:txBody>
          <a:bodyPr lIns="0" tIns="0" rIns="0" bIns="0"/>
          <a:lstStyle>
            <a:lvl1pPr>
              <a:defRPr sz="1200" b="1" i="1">
                <a:solidFill>
                  <a:schemeClr val="bg1"/>
                </a:solidFill>
                <a:latin typeface="TeXGyrePagella"/>
                <a:cs typeface="TeXGyrePagella"/>
              </a:defRPr>
            </a:lvl1pPr>
          </a:lstStyle>
          <a:p>
            <a:pPr marL="12700">
              <a:lnSpc>
                <a:spcPct val="100000"/>
              </a:lnSpc>
              <a:spcBef>
                <a:spcPts val="5"/>
              </a:spcBef>
            </a:pPr>
            <a:r>
              <a:rPr dirty="0"/>
              <a:t>© The </a:t>
            </a:r>
            <a:r>
              <a:rPr spc="-5" dirty="0"/>
              <a:t>McGraw-Hill Companies, Inc.,</a:t>
            </a:r>
            <a:r>
              <a:rPr spc="-20" dirty="0"/>
              <a:t> </a:t>
            </a:r>
            <a:r>
              <a:rPr dirty="0"/>
              <a:t>2002</a:t>
            </a: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8000"/>
          </a:xfrm>
          <a:custGeom>
            <a:avLst/>
            <a:gdLst/>
            <a:ahLst/>
            <a:cxnLst/>
            <a:rect l="l" t="t" r="r" b="b"/>
            <a:pathLst>
              <a:path w="9144000" h="6858000">
                <a:moveTo>
                  <a:pt x="9144000" y="0"/>
                </a:moveTo>
                <a:lnTo>
                  <a:pt x="0" y="0"/>
                </a:lnTo>
                <a:lnTo>
                  <a:pt x="0" y="6858000"/>
                </a:lnTo>
                <a:lnTo>
                  <a:pt x="9144000" y="6858000"/>
                </a:lnTo>
                <a:close/>
              </a:path>
            </a:pathLst>
          </a:custGeom>
          <a:solidFill>
            <a:srgbClr val="F5BE68"/>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000" b="0" i="0">
                <a:solidFill>
                  <a:srgbClr val="FCE2B9"/>
                </a:solidFill>
                <a:latin typeface="Times New Roman"/>
                <a:cs typeface="Times New Roman"/>
              </a:defRPr>
            </a:lvl1pPr>
          </a:lstStyle>
          <a:p>
            <a:endParaRPr/>
          </a:p>
        </p:txBody>
      </p:sp>
      <p:sp>
        <p:nvSpPr>
          <p:cNvPr id="3" name="Holder 3"/>
          <p:cNvSpPr>
            <a:spLocks noGrp="1"/>
          </p:cNvSpPr>
          <p:nvPr>
            <p:ph type="ftr" sz="quarter" idx="5"/>
          </p:nvPr>
        </p:nvSpPr>
        <p:spPr/>
        <p:txBody>
          <a:bodyPr lIns="0" tIns="0" rIns="0" bIns="0"/>
          <a:lstStyle>
            <a:lvl1pPr>
              <a:defRPr sz="1400" b="1" i="1">
                <a:solidFill>
                  <a:schemeClr val="bg1"/>
                </a:solidFill>
                <a:latin typeface="TeXGyrePagella"/>
                <a:cs typeface="TeXGyrePagella"/>
              </a:defRPr>
            </a:lvl1pPr>
          </a:lstStyle>
          <a:p>
            <a:pPr marL="12700">
              <a:lnSpc>
                <a:spcPts val="1675"/>
              </a:lnSpc>
            </a:pPr>
            <a:r>
              <a:rPr dirty="0"/>
              <a:t>McGraw-Hill/Irwin</a:t>
            </a:r>
          </a:p>
        </p:txBody>
      </p:sp>
      <p:sp>
        <p:nvSpPr>
          <p:cNvPr id="4" name="Holder 4"/>
          <p:cNvSpPr>
            <a:spLocks noGrp="1"/>
          </p:cNvSpPr>
          <p:nvPr>
            <p:ph type="dt" sz="half" idx="6"/>
          </p:nvPr>
        </p:nvSpPr>
        <p:spPr/>
        <p:txBody>
          <a:bodyPr lIns="0" tIns="0" rIns="0" bIns="0"/>
          <a:lstStyle>
            <a:lvl1pPr>
              <a:defRPr sz="1200" b="1" i="1">
                <a:solidFill>
                  <a:schemeClr val="bg1"/>
                </a:solidFill>
                <a:latin typeface="TeXGyrePagella"/>
                <a:cs typeface="TeXGyrePagella"/>
              </a:defRPr>
            </a:lvl1pPr>
          </a:lstStyle>
          <a:p>
            <a:pPr marL="12700">
              <a:lnSpc>
                <a:spcPct val="100000"/>
              </a:lnSpc>
              <a:spcBef>
                <a:spcPts val="5"/>
              </a:spcBef>
            </a:pPr>
            <a:r>
              <a:rPr dirty="0"/>
              <a:t>© The </a:t>
            </a:r>
            <a:r>
              <a:rPr spc="-5" dirty="0"/>
              <a:t>McGraw-Hill Companies, Inc.,</a:t>
            </a:r>
            <a:r>
              <a:rPr spc="-20" dirty="0"/>
              <a:t> </a:t>
            </a:r>
            <a:r>
              <a:rPr dirty="0"/>
              <a:t>2002</a:t>
            </a: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8000"/>
          </a:xfrm>
          <a:custGeom>
            <a:avLst/>
            <a:gdLst/>
            <a:ahLst/>
            <a:cxnLst/>
            <a:rect l="l" t="t" r="r" b="b"/>
            <a:pathLst>
              <a:path w="9144000" h="6858000">
                <a:moveTo>
                  <a:pt x="9144000" y="0"/>
                </a:moveTo>
                <a:lnTo>
                  <a:pt x="0" y="0"/>
                </a:lnTo>
                <a:lnTo>
                  <a:pt x="0" y="6858000"/>
                </a:lnTo>
                <a:lnTo>
                  <a:pt x="9144000" y="6858000"/>
                </a:lnTo>
                <a:close/>
              </a:path>
            </a:pathLst>
          </a:custGeom>
          <a:solidFill>
            <a:srgbClr val="F5BE68"/>
          </a:solidFill>
        </p:spPr>
        <p:txBody>
          <a:bodyPr wrap="square" lIns="0" tIns="0" rIns="0" bIns="0" rtlCol="0"/>
          <a:lstStyle/>
          <a:p>
            <a:endParaRPr/>
          </a:p>
        </p:txBody>
      </p:sp>
      <p:sp>
        <p:nvSpPr>
          <p:cNvPr id="17" name="bg object 17"/>
          <p:cNvSpPr/>
          <p:nvPr/>
        </p:nvSpPr>
        <p:spPr>
          <a:xfrm>
            <a:off x="156210" y="3808729"/>
            <a:ext cx="1342390" cy="2720340"/>
          </a:xfrm>
          <a:prstGeom prst="rect">
            <a:avLst/>
          </a:prstGeom>
          <a:blipFill>
            <a:blip r:embed="rId2" cstate="print"/>
            <a:stretch>
              <a:fillRect/>
            </a:stretch>
          </a:blipFill>
        </p:spPr>
        <p:txBody>
          <a:bodyPr wrap="square" lIns="0" tIns="0" rIns="0" bIns="0" rtlCol="0"/>
          <a:lstStyle/>
          <a:p>
            <a:endParaRPr/>
          </a:p>
        </p:txBody>
      </p:sp>
      <p:sp>
        <p:nvSpPr>
          <p:cNvPr id="18" name="bg object 18"/>
          <p:cNvSpPr/>
          <p:nvPr/>
        </p:nvSpPr>
        <p:spPr>
          <a:xfrm>
            <a:off x="1588770" y="3221989"/>
            <a:ext cx="6125210" cy="2423160"/>
          </a:xfrm>
          <a:custGeom>
            <a:avLst/>
            <a:gdLst/>
            <a:ahLst/>
            <a:cxnLst/>
            <a:rect l="l" t="t" r="r" b="b"/>
            <a:pathLst>
              <a:path w="6125209" h="2423160">
                <a:moveTo>
                  <a:pt x="0" y="0"/>
                </a:moveTo>
                <a:lnTo>
                  <a:pt x="5808980" y="2423160"/>
                </a:lnTo>
                <a:lnTo>
                  <a:pt x="6125209" y="1452880"/>
                </a:lnTo>
                <a:lnTo>
                  <a:pt x="0" y="0"/>
                </a:lnTo>
                <a:close/>
              </a:path>
            </a:pathLst>
          </a:custGeom>
          <a:solidFill>
            <a:srgbClr val="50DB00"/>
          </a:solidFill>
        </p:spPr>
        <p:txBody>
          <a:bodyPr wrap="square" lIns="0" tIns="0" rIns="0" bIns="0" rtlCol="0"/>
          <a:lstStyle/>
          <a:p>
            <a:endParaRPr/>
          </a:p>
        </p:txBody>
      </p:sp>
      <p:sp>
        <p:nvSpPr>
          <p:cNvPr id="19" name="bg object 19"/>
          <p:cNvSpPr/>
          <p:nvPr/>
        </p:nvSpPr>
        <p:spPr>
          <a:xfrm>
            <a:off x="1588770" y="3221989"/>
            <a:ext cx="6125210" cy="2423160"/>
          </a:xfrm>
          <a:custGeom>
            <a:avLst/>
            <a:gdLst/>
            <a:ahLst/>
            <a:cxnLst/>
            <a:rect l="l" t="t" r="r" b="b"/>
            <a:pathLst>
              <a:path w="6125209" h="2423160">
                <a:moveTo>
                  <a:pt x="0" y="0"/>
                </a:moveTo>
                <a:lnTo>
                  <a:pt x="6125209" y="1452880"/>
                </a:lnTo>
                <a:lnTo>
                  <a:pt x="5808980" y="2423160"/>
                </a:lnTo>
                <a:lnTo>
                  <a:pt x="0" y="0"/>
                </a:lnTo>
                <a:close/>
              </a:path>
            </a:pathLst>
          </a:custGeom>
          <a:ln w="12579">
            <a:solidFill>
              <a:srgbClr val="00269E"/>
            </a:solidFill>
          </a:ln>
        </p:spPr>
        <p:txBody>
          <a:bodyPr wrap="square" lIns="0" tIns="0" rIns="0" bIns="0" rtlCol="0"/>
          <a:lstStyle/>
          <a:p>
            <a:endParaRPr/>
          </a:p>
        </p:txBody>
      </p:sp>
      <p:sp>
        <p:nvSpPr>
          <p:cNvPr id="20" name="bg object 20"/>
          <p:cNvSpPr/>
          <p:nvPr/>
        </p:nvSpPr>
        <p:spPr>
          <a:xfrm>
            <a:off x="1587499" y="808990"/>
            <a:ext cx="6125210" cy="2423160"/>
          </a:xfrm>
          <a:custGeom>
            <a:avLst/>
            <a:gdLst/>
            <a:ahLst/>
            <a:cxnLst/>
            <a:rect l="l" t="t" r="r" b="b"/>
            <a:pathLst>
              <a:path w="6125209" h="2423160">
                <a:moveTo>
                  <a:pt x="5810250" y="0"/>
                </a:moveTo>
                <a:lnTo>
                  <a:pt x="0" y="2423160"/>
                </a:lnTo>
                <a:lnTo>
                  <a:pt x="6125209" y="969010"/>
                </a:lnTo>
                <a:lnTo>
                  <a:pt x="5810250" y="0"/>
                </a:lnTo>
                <a:close/>
              </a:path>
            </a:pathLst>
          </a:custGeom>
          <a:solidFill>
            <a:srgbClr val="50DB00"/>
          </a:solidFill>
        </p:spPr>
        <p:txBody>
          <a:bodyPr wrap="square" lIns="0" tIns="0" rIns="0" bIns="0" rtlCol="0"/>
          <a:lstStyle/>
          <a:p>
            <a:endParaRPr/>
          </a:p>
        </p:txBody>
      </p:sp>
      <p:sp>
        <p:nvSpPr>
          <p:cNvPr id="21" name="bg object 21"/>
          <p:cNvSpPr/>
          <p:nvPr/>
        </p:nvSpPr>
        <p:spPr>
          <a:xfrm>
            <a:off x="1587499" y="808990"/>
            <a:ext cx="6125210" cy="2423160"/>
          </a:xfrm>
          <a:custGeom>
            <a:avLst/>
            <a:gdLst/>
            <a:ahLst/>
            <a:cxnLst/>
            <a:rect l="l" t="t" r="r" b="b"/>
            <a:pathLst>
              <a:path w="6125209" h="2423160">
                <a:moveTo>
                  <a:pt x="0" y="2423160"/>
                </a:moveTo>
                <a:lnTo>
                  <a:pt x="6125209" y="969010"/>
                </a:lnTo>
                <a:lnTo>
                  <a:pt x="5810250" y="0"/>
                </a:lnTo>
                <a:lnTo>
                  <a:pt x="0" y="2423160"/>
                </a:lnTo>
                <a:close/>
              </a:path>
            </a:pathLst>
          </a:custGeom>
          <a:ln w="12579">
            <a:solidFill>
              <a:srgbClr val="00269E"/>
            </a:solidFill>
          </a:ln>
        </p:spPr>
        <p:txBody>
          <a:bodyPr wrap="square" lIns="0" tIns="0" rIns="0" bIns="0" rtlCol="0"/>
          <a:lstStyle/>
          <a:p>
            <a:endParaRPr/>
          </a:p>
        </p:txBody>
      </p:sp>
      <p:sp>
        <p:nvSpPr>
          <p:cNvPr id="22" name="bg object 22"/>
          <p:cNvSpPr/>
          <p:nvPr/>
        </p:nvSpPr>
        <p:spPr>
          <a:xfrm>
            <a:off x="6280150" y="0"/>
            <a:ext cx="2828290" cy="6400800"/>
          </a:xfrm>
          <a:prstGeom prst="rect">
            <a:avLst/>
          </a:prstGeom>
          <a:blipFill>
            <a:blip r:embed="rId3" cstate="print"/>
            <a:stretch>
              <a:fillRect/>
            </a:stretch>
          </a:blipFill>
        </p:spPr>
        <p:txBody>
          <a:bodyPr wrap="square" lIns="0" tIns="0" rIns="0" bIns="0" rtlCol="0"/>
          <a:lstStyle/>
          <a:p>
            <a:endParaRPr/>
          </a:p>
        </p:txBody>
      </p:sp>
      <p:sp>
        <p:nvSpPr>
          <p:cNvPr id="23" name="bg object 23"/>
          <p:cNvSpPr/>
          <p:nvPr/>
        </p:nvSpPr>
        <p:spPr>
          <a:xfrm>
            <a:off x="905510" y="2294889"/>
            <a:ext cx="2296160" cy="3163570"/>
          </a:xfrm>
          <a:prstGeom prst="rect">
            <a:avLst/>
          </a:prstGeom>
          <a:blipFill>
            <a:blip r:embed="rId4" cstate="print"/>
            <a:stretch>
              <a:fillRect/>
            </a:stretch>
          </a:blip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defRPr sz="1400" b="1" i="1">
                <a:solidFill>
                  <a:schemeClr val="bg1"/>
                </a:solidFill>
                <a:latin typeface="TeXGyrePagella"/>
                <a:cs typeface="TeXGyrePagella"/>
              </a:defRPr>
            </a:lvl1pPr>
          </a:lstStyle>
          <a:p>
            <a:pPr marL="12700">
              <a:lnSpc>
                <a:spcPts val="1675"/>
              </a:lnSpc>
            </a:pPr>
            <a:r>
              <a:rPr dirty="0"/>
              <a:t>McGraw-Hill/Irwin</a:t>
            </a:r>
          </a:p>
        </p:txBody>
      </p:sp>
      <p:sp>
        <p:nvSpPr>
          <p:cNvPr id="3" name="Holder 3"/>
          <p:cNvSpPr>
            <a:spLocks noGrp="1"/>
          </p:cNvSpPr>
          <p:nvPr>
            <p:ph type="dt" sz="half" idx="6"/>
          </p:nvPr>
        </p:nvSpPr>
        <p:spPr/>
        <p:txBody>
          <a:bodyPr lIns="0" tIns="0" rIns="0" bIns="0"/>
          <a:lstStyle>
            <a:lvl1pPr>
              <a:defRPr sz="1200" b="1" i="1">
                <a:solidFill>
                  <a:schemeClr val="bg1"/>
                </a:solidFill>
                <a:latin typeface="TeXGyrePagella"/>
                <a:cs typeface="TeXGyrePagella"/>
              </a:defRPr>
            </a:lvl1pPr>
          </a:lstStyle>
          <a:p>
            <a:pPr marL="12700">
              <a:lnSpc>
                <a:spcPct val="100000"/>
              </a:lnSpc>
              <a:spcBef>
                <a:spcPts val="5"/>
              </a:spcBef>
            </a:pPr>
            <a:r>
              <a:rPr dirty="0"/>
              <a:t>© The </a:t>
            </a:r>
            <a:r>
              <a:rPr spc="-5" dirty="0"/>
              <a:t>McGraw-Hill Companies, Inc.,</a:t>
            </a:r>
            <a:r>
              <a:rPr spc="-20" dirty="0"/>
              <a:t> </a:t>
            </a:r>
            <a:r>
              <a:rPr dirty="0"/>
              <a:t>2002</a:t>
            </a: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8000"/>
          </a:xfrm>
          <a:custGeom>
            <a:avLst/>
            <a:gdLst/>
            <a:ahLst/>
            <a:cxnLst/>
            <a:rect l="l" t="t" r="r" b="b"/>
            <a:pathLst>
              <a:path w="9144000" h="6858000">
                <a:moveTo>
                  <a:pt x="9144000" y="0"/>
                </a:moveTo>
                <a:lnTo>
                  <a:pt x="0" y="0"/>
                </a:lnTo>
                <a:lnTo>
                  <a:pt x="0" y="6858000"/>
                </a:lnTo>
                <a:lnTo>
                  <a:pt x="9144000" y="6858000"/>
                </a:lnTo>
                <a:close/>
              </a:path>
            </a:pathLst>
          </a:custGeom>
          <a:solidFill>
            <a:srgbClr val="F5BE68"/>
          </a:solidFill>
        </p:spPr>
        <p:txBody>
          <a:bodyPr wrap="square" lIns="0" tIns="0" rIns="0" bIns="0" rtlCol="0"/>
          <a:lstStyle/>
          <a:p>
            <a:endParaRPr/>
          </a:p>
        </p:txBody>
      </p:sp>
      <p:sp>
        <p:nvSpPr>
          <p:cNvPr id="17" name="bg object 17"/>
          <p:cNvSpPr/>
          <p:nvPr/>
        </p:nvSpPr>
        <p:spPr>
          <a:xfrm>
            <a:off x="844550" y="234949"/>
            <a:ext cx="7607300" cy="1206500"/>
          </a:xfrm>
          <a:custGeom>
            <a:avLst/>
            <a:gdLst/>
            <a:ahLst/>
            <a:cxnLst/>
            <a:rect l="l" t="t" r="r" b="b"/>
            <a:pathLst>
              <a:path w="7607300" h="1206500">
                <a:moveTo>
                  <a:pt x="7607300" y="0"/>
                </a:moveTo>
                <a:lnTo>
                  <a:pt x="0" y="0"/>
                </a:lnTo>
                <a:lnTo>
                  <a:pt x="0" y="1130300"/>
                </a:lnTo>
                <a:lnTo>
                  <a:pt x="0" y="1206500"/>
                </a:lnTo>
                <a:lnTo>
                  <a:pt x="7607300" y="1206500"/>
                </a:lnTo>
                <a:lnTo>
                  <a:pt x="7607300" y="1130300"/>
                </a:lnTo>
                <a:lnTo>
                  <a:pt x="7607300" y="0"/>
                </a:lnTo>
                <a:close/>
              </a:path>
            </a:pathLst>
          </a:custGeom>
          <a:solidFill>
            <a:srgbClr val="EE9000"/>
          </a:solidFill>
        </p:spPr>
        <p:txBody>
          <a:bodyPr wrap="square" lIns="0" tIns="0" rIns="0" bIns="0" rtlCol="0"/>
          <a:lstStyle/>
          <a:p>
            <a:endParaRPr/>
          </a:p>
        </p:txBody>
      </p:sp>
      <p:sp>
        <p:nvSpPr>
          <p:cNvPr id="18" name="bg object 18"/>
          <p:cNvSpPr/>
          <p:nvPr/>
        </p:nvSpPr>
        <p:spPr>
          <a:xfrm>
            <a:off x="844549" y="234950"/>
            <a:ext cx="7607300" cy="1206500"/>
          </a:xfrm>
          <a:custGeom>
            <a:avLst/>
            <a:gdLst/>
            <a:ahLst/>
            <a:cxnLst/>
            <a:rect l="l" t="t" r="r" b="b"/>
            <a:pathLst>
              <a:path w="7607300" h="1206500">
                <a:moveTo>
                  <a:pt x="3803650" y="1206500"/>
                </a:moveTo>
                <a:lnTo>
                  <a:pt x="0" y="1206500"/>
                </a:lnTo>
                <a:lnTo>
                  <a:pt x="0" y="0"/>
                </a:lnTo>
                <a:lnTo>
                  <a:pt x="7607300" y="0"/>
                </a:lnTo>
                <a:lnTo>
                  <a:pt x="7607300" y="1206500"/>
                </a:lnTo>
                <a:lnTo>
                  <a:pt x="3803650" y="1206500"/>
                </a:lnTo>
                <a:close/>
              </a:path>
            </a:pathLst>
          </a:custGeom>
          <a:ln w="12579">
            <a:solidFill>
              <a:srgbClr val="EE9000"/>
            </a:solidFill>
          </a:ln>
        </p:spPr>
        <p:txBody>
          <a:bodyPr wrap="square" lIns="0" tIns="0" rIns="0" bIns="0" rtlCol="0"/>
          <a:lstStyle/>
          <a:p>
            <a:endParaRPr/>
          </a:p>
        </p:txBody>
      </p:sp>
      <p:sp>
        <p:nvSpPr>
          <p:cNvPr id="19" name="bg object 19"/>
          <p:cNvSpPr/>
          <p:nvPr/>
        </p:nvSpPr>
        <p:spPr>
          <a:xfrm>
            <a:off x="768349" y="157479"/>
            <a:ext cx="7607300" cy="1207770"/>
          </a:xfrm>
          <a:custGeom>
            <a:avLst/>
            <a:gdLst/>
            <a:ahLst/>
            <a:cxnLst/>
            <a:rect l="l" t="t" r="r" b="b"/>
            <a:pathLst>
              <a:path w="7607300" h="1207770">
                <a:moveTo>
                  <a:pt x="7607300" y="0"/>
                </a:moveTo>
                <a:lnTo>
                  <a:pt x="0" y="0"/>
                </a:lnTo>
                <a:lnTo>
                  <a:pt x="0" y="1207770"/>
                </a:lnTo>
                <a:lnTo>
                  <a:pt x="7607300" y="1207770"/>
                </a:lnTo>
                <a:close/>
              </a:path>
            </a:pathLst>
          </a:custGeom>
          <a:solidFill>
            <a:srgbClr val="005300"/>
          </a:solidFill>
        </p:spPr>
        <p:txBody>
          <a:bodyPr wrap="square" lIns="0" tIns="0" rIns="0" bIns="0" rtlCol="0"/>
          <a:lstStyle/>
          <a:p>
            <a:endParaRPr/>
          </a:p>
        </p:txBody>
      </p:sp>
      <p:sp>
        <p:nvSpPr>
          <p:cNvPr id="20" name="bg object 20"/>
          <p:cNvSpPr/>
          <p:nvPr/>
        </p:nvSpPr>
        <p:spPr>
          <a:xfrm>
            <a:off x="768349" y="157479"/>
            <a:ext cx="7607300" cy="1207770"/>
          </a:xfrm>
          <a:custGeom>
            <a:avLst/>
            <a:gdLst/>
            <a:ahLst/>
            <a:cxnLst/>
            <a:rect l="l" t="t" r="r" b="b"/>
            <a:pathLst>
              <a:path w="7607300" h="1207770">
                <a:moveTo>
                  <a:pt x="3803650" y="1207770"/>
                </a:moveTo>
                <a:lnTo>
                  <a:pt x="0" y="1207770"/>
                </a:lnTo>
                <a:lnTo>
                  <a:pt x="0" y="0"/>
                </a:lnTo>
                <a:lnTo>
                  <a:pt x="7607300" y="0"/>
                </a:lnTo>
                <a:lnTo>
                  <a:pt x="7607300" y="1207770"/>
                </a:lnTo>
                <a:lnTo>
                  <a:pt x="3803650" y="1207770"/>
                </a:lnTo>
                <a:close/>
              </a:path>
            </a:pathLst>
          </a:custGeom>
          <a:ln w="12579">
            <a:solidFill>
              <a:srgbClr val="EE9000"/>
            </a:solidFill>
          </a:ln>
        </p:spPr>
        <p:txBody>
          <a:bodyPr wrap="square" lIns="0" tIns="0" rIns="0" bIns="0" rtlCol="0"/>
          <a:lstStyle/>
          <a:p>
            <a:endParaRPr/>
          </a:p>
        </p:txBody>
      </p:sp>
      <p:sp>
        <p:nvSpPr>
          <p:cNvPr id="2" name="Holder 2"/>
          <p:cNvSpPr>
            <a:spLocks noGrp="1"/>
          </p:cNvSpPr>
          <p:nvPr>
            <p:ph type="title"/>
          </p:nvPr>
        </p:nvSpPr>
        <p:spPr>
          <a:xfrm>
            <a:off x="768350" y="157479"/>
            <a:ext cx="7607300" cy="1207770"/>
          </a:xfrm>
          <a:prstGeom prst="rect">
            <a:avLst/>
          </a:prstGeom>
        </p:spPr>
        <p:txBody>
          <a:bodyPr wrap="square" lIns="0" tIns="0" rIns="0" bIns="0">
            <a:spAutoFit/>
          </a:bodyPr>
          <a:lstStyle>
            <a:lvl1pPr>
              <a:defRPr sz="4000" b="0" i="0">
                <a:solidFill>
                  <a:srgbClr val="FCE2B9"/>
                </a:solidFill>
                <a:latin typeface="Times New Roman"/>
                <a:cs typeface="Times New Roman"/>
              </a:defRPr>
            </a:lvl1pPr>
          </a:lstStyle>
          <a:p>
            <a:endParaRPr/>
          </a:p>
        </p:txBody>
      </p:sp>
      <p:sp>
        <p:nvSpPr>
          <p:cNvPr id="3" name="Holder 3"/>
          <p:cNvSpPr>
            <a:spLocks noGrp="1"/>
          </p:cNvSpPr>
          <p:nvPr>
            <p:ph type="body" idx="1"/>
          </p:nvPr>
        </p:nvSpPr>
        <p:spPr>
          <a:xfrm>
            <a:off x="205104" y="2724785"/>
            <a:ext cx="8686165" cy="3499485"/>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78739" y="6596040"/>
            <a:ext cx="1618614" cy="240029"/>
          </a:xfrm>
          <a:prstGeom prst="rect">
            <a:avLst/>
          </a:prstGeom>
        </p:spPr>
        <p:txBody>
          <a:bodyPr wrap="square" lIns="0" tIns="0" rIns="0" bIns="0">
            <a:spAutoFit/>
          </a:bodyPr>
          <a:lstStyle>
            <a:lvl1pPr>
              <a:defRPr sz="1400" b="1" i="1">
                <a:solidFill>
                  <a:schemeClr val="bg1"/>
                </a:solidFill>
                <a:latin typeface="TeXGyrePagella"/>
                <a:cs typeface="TeXGyrePagella"/>
              </a:defRPr>
            </a:lvl1pPr>
          </a:lstStyle>
          <a:p>
            <a:pPr marL="12700">
              <a:lnSpc>
                <a:spcPts val="1675"/>
              </a:lnSpc>
            </a:pPr>
            <a:r>
              <a:rPr dirty="0"/>
              <a:t>McGraw-Hill/Irwin</a:t>
            </a:r>
          </a:p>
        </p:txBody>
      </p:sp>
      <p:sp>
        <p:nvSpPr>
          <p:cNvPr id="5" name="Holder 5"/>
          <p:cNvSpPr>
            <a:spLocks noGrp="1"/>
          </p:cNvSpPr>
          <p:nvPr>
            <p:ph type="dt" sz="half" idx="6"/>
          </p:nvPr>
        </p:nvSpPr>
        <p:spPr>
          <a:xfrm>
            <a:off x="6159500" y="6566152"/>
            <a:ext cx="2893059" cy="209550"/>
          </a:xfrm>
          <a:prstGeom prst="rect">
            <a:avLst/>
          </a:prstGeom>
        </p:spPr>
        <p:txBody>
          <a:bodyPr wrap="square" lIns="0" tIns="0" rIns="0" bIns="0">
            <a:spAutoFit/>
          </a:bodyPr>
          <a:lstStyle>
            <a:lvl1pPr>
              <a:defRPr sz="1200" b="1" i="1">
                <a:solidFill>
                  <a:schemeClr val="bg1"/>
                </a:solidFill>
                <a:latin typeface="TeXGyrePagella"/>
                <a:cs typeface="TeXGyrePagella"/>
              </a:defRPr>
            </a:lvl1pPr>
          </a:lstStyle>
          <a:p>
            <a:pPr marL="12700">
              <a:lnSpc>
                <a:spcPct val="100000"/>
              </a:lnSpc>
              <a:spcBef>
                <a:spcPts val="5"/>
              </a:spcBef>
            </a:pPr>
            <a:r>
              <a:rPr dirty="0"/>
              <a:t>© The </a:t>
            </a:r>
            <a:r>
              <a:rPr spc="-5" dirty="0"/>
              <a:t>McGraw-Hill Companies, Inc.,</a:t>
            </a:r>
            <a:r>
              <a:rPr spc="-20" dirty="0"/>
              <a:t> </a:t>
            </a:r>
            <a:r>
              <a:rPr dirty="0"/>
              <a:t>2002</a:t>
            </a: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8905" rIns="0" bIns="0" rtlCol="0">
            <a:spAutoFit/>
          </a:bodyPr>
          <a:lstStyle/>
          <a:p>
            <a:pPr marL="2617470" marR="1428750" indent="-1304290">
              <a:lnSpc>
                <a:spcPts val="4079"/>
              </a:lnSpc>
              <a:spcBef>
                <a:spcPts val="1015"/>
              </a:spcBef>
            </a:pPr>
            <a:r>
              <a:rPr dirty="0"/>
              <a:t>Financial &amp;</a:t>
            </a:r>
            <a:r>
              <a:rPr spc="-100" dirty="0"/>
              <a:t> </a:t>
            </a:r>
            <a:r>
              <a:rPr dirty="0"/>
              <a:t>Managerial  Accounting</a:t>
            </a:r>
          </a:p>
        </p:txBody>
      </p:sp>
      <p:sp>
        <p:nvSpPr>
          <p:cNvPr id="3" name="object 3"/>
          <p:cNvSpPr txBox="1"/>
          <p:nvPr/>
        </p:nvSpPr>
        <p:spPr>
          <a:xfrm>
            <a:off x="1830070" y="1479550"/>
            <a:ext cx="5483860" cy="513080"/>
          </a:xfrm>
          <a:prstGeom prst="rect">
            <a:avLst/>
          </a:prstGeom>
        </p:spPr>
        <p:txBody>
          <a:bodyPr vert="horz" wrap="square" lIns="0" tIns="12700" rIns="0" bIns="0" rtlCol="0">
            <a:spAutoFit/>
          </a:bodyPr>
          <a:lstStyle/>
          <a:p>
            <a:pPr marL="12700">
              <a:lnSpc>
                <a:spcPct val="100000"/>
              </a:lnSpc>
              <a:spcBef>
                <a:spcPts val="100"/>
              </a:spcBef>
            </a:pPr>
            <a:r>
              <a:rPr sz="3200" dirty="0">
                <a:solidFill>
                  <a:srgbClr val="CC6600"/>
                </a:solidFill>
                <a:latin typeface="Times New Roman"/>
                <a:cs typeface="Times New Roman"/>
              </a:rPr>
              <a:t>The Basis for Business</a:t>
            </a:r>
            <a:r>
              <a:rPr sz="3200" spc="-5" dirty="0">
                <a:solidFill>
                  <a:srgbClr val="CC6600"/>
                </a:solidFill>
                <a:latin typeface="Times New Roman"/>
                <a:cs typeface="Times New Roman"/>
              </a:rPr>
              <a:t> </a:t>
            </a:r>
            <a:r>
              <a:rPr sz="3200" dirty="0">
                <a:solidFill>
                  <a:srgbClr val="CC6600"/>
                </a:solidFill>
                <a:latin typeface="Times New Roman"/>
                <a:cs typeface="Times New Roman"/>
              </a:rPr>
              <a:t>Decisions</a:t>
            </a:r>
            <a:endParaRPr sz="3200">
              <a:latin typeface="Times New Roman"/>
              <a:cs typeface="Times New Roman"/>
            </a:endParaRPr>
          </a:p>
        </p:txBody>
      </p:sp>
      <p:grpSp>
        <p:nvGrpSpPr>
          <p:cNvPr id="4" name="object 4"/>
          <p:cNvGrpSpPr/>
          <p:nvPr/>
        </p:nvGrpSpPr>
        <p:grpSpPr>
          <a:xfrm>
            <a:off x="3270310" y="5632510"/>
            <a:ext cx="2603500" cy="1231900"/>
            <a:chOff x="3270310" y="5632510"/>
            <a:chExt cx="2603500" cy="1231900"/>
          </a:xfrm>
        </p:grpSpPr>
        <p:sp>
          <p:nvSpPr>
            <p:cNvPr id="5" name="object 5"/>
            <p:cNvSpPr/>
            <p:nvPr/>
          </p:nvSpPr>
          <p:spPr>
            <a:xfrm>
              <a:off x="3276600" y="5638800"/>
              <a:ext cx="2590800" cy="1219200"/>
            </a:xfrm>
            <a:custGeom>
              <a:avLst/>
              <a:gdLst/>
              <a:ahLst/>
              <a:cxnLst/>
              <a:rect l="l" t="t" r="r" b="b"/>
              <a:pathLst>
                <a:path w="2590800" h="1219200">
                  <a:moveTo>
                    <a:pt x="0" y="0"/>
                  </a:moveTo>
                  <a:lnTo>
                    <a:pt x="2590800" y="0"/>
                  </a:lnTo>
                  <a:lnTo>
                    <a:pt x="2590800" y="1219200"/>
                  </a:lnTo>
                  <a:lnTo>
                    <a:pt x="0" y="1219200"/>
                  </a:lnTo>
                  <a:lnTo>
                    <a:pt x="0" y="0"/>
                  </a:lnTo>
                  <a:close/>
                </a:path>
              </a:pathLst>
            </a:custGeom>
            <a:solidFill>
              <a:srgbClr val="006698"/>
            </a:solidFill>
          </p:spPr>
          <p:txBody>
            <a:bodyPr wrap="square" lIns="0" tIns="0" rIns="0" bIns="0" rtlCol="0"/>
            <a:lstStyle/>
            <a:p>
              <a:endParaRPr/>
            </a:p>
          </p:txBody>
        </p:sp>
        <p:sp>
          <p:nvSpPr>
            <p:cNvPr id="6" name="object 6"/>
            <p:cNvSpPr/>
            <p:nvPr/>
          </p:nvSpPr>
          <p:spPr>
            <a:xfrm>
              <a:off x="3276600" y="5638800"/>
              <a:ext cx="2590800" cy="1219200"/>
            </a:xfrm>
            <a:custGeom>
              <a:avLst/>
              <a:gdLst/>
              <a:ahLst/>
              <a:cxnLst/>
              <a:rect l="l" t="t" r="r" b="b"/>
              <a:pathLst>
                <a:path w="2590800" h="1219200">
                  <a:moveTo>
                    <a:pt x="0" y="0"/>
                  </a:moveTo>
                  <a:lnTo>
                    <a:pt x="2590800" y="0"/>
                  </a:lnTo>
                  <a:lnTo>
                    <a:pt x="2590800" y="1219200"/>
                  </a:lnTo>
                </a:path>
                <a:path w="2590800" h="1219200">
                  <a:moveTo>
                    <a:pt x="0" y="1219200"/>
                  </a:moveTo>
                  <a:lnTo>
                    <a:pt x="0" y="0"/>
                  </a:lnTo>
                </a:path>
              </a:pathLst>
            </a:custGeom>
            <a:ln w="12579">
              <a:solidFill>
                <a:srgbClr val="EE9000"/>
              </a:solidFill>
            </a:ln>
          </p:spPr>
          <p:txBody>
            <a:bodyPr wrap="square" lIns="0" tIns="0" rIns="0" bIns="0" rtlCol="0"/>
            <a:lstStyle/>
            <a:p>
              <a:endParaRPr/>
            </a:p>
          </p:txBody>
        </p:sp>
      </p:grpSp>
      <p:sp>
        <p:nvSpPr>
          <p:cNvPr id="7" name="object 7"/>
          <p:cNvSpPr txBox="1"/>
          <p:nvPr/>
        </p:nvSpPr>
        <p:spPr>
          <a:xfrm>
            <a:off x="1330960" y="6206490"/>
            <a:ext cx="1264285" cy="391160"/>
          </a:xfrm>
          <a:prstGeom prst="rect">
            <a:avLst/>
          </a:prstGeom>
        </p:spPr>
        <p:txBody>
          <a:bodyPr vert="horz" wrap="square" lIns="0" tIns="12700" rIns="0" bIns="0" rtlCol="0">
            <a:spAutoFit/>
          </a:bodyPr>
          <a:lstStyle/>
          <a:p>
            <a:pPr marL="12700">
              <a:lnSpc>
                <a:spcPct val="100000"/>
              </a:lnSpc>
              <a:spcBef>
                <a:spcPts val="100"/>
              </a:spcBef>
            </a:pPr>
            <a:r>
              <a:rPr sz="2400" b="1" spc="5" dirty="0">
                <a:solidFill>
                  <a:srgbClr val="6D0042"/>
                </a:solidFill>
                <a:latin typeface="Arial"/>
                <a:cs typeface="Arial"/>
              </a:rPr>
              <a:t>W</a:t>
            </a:r>
            <a:r>
              <a:rPr sz="2400" b="1" dirty="0">
                <a:solidFill>
                  <a:srgbClr val="6D0042"/>
                </a:solidFill>
                <a:latin typeface="Arial"/>
                <a:cs typeface="Arial"/>
              </a:rPr>
              <a:t>illia</a:t>
            </a:r>
            <a:r>
              <a:rPr sz="2400" b="1" spc="-5" dirty="0">
                <a:solidFill>
                  <a:srgbClr val="6D0042"/>
                </a:solidFill>
                <a:latin typeface="Arial"/>
                <a:cs typeface="Arial"/>
              </a:rPr>
              <a:t>m</a:t>
            </a:r>
            <a:r>
              <a:rPr sz="2400" b="1" dirty="0">
                <a:solidFill>
                  <a:srgbClr val="6D0042"/>
                </a:solidFill>
                <a:latin typeface="Arial"/>
                <a:cs typeface="Arial"/>
              </a:rPr>
              <a:t>s</a:t>
            </a:r>
            <a:endParaRPr sz="2400">
              <a:latin typeface="Arial"/>
              <a:cs typeface="Arial"/>
            </a:endParaRPr>
          </a:p>
        </p:txBody>
      </p:sp>
      <p:sp>
        <p:nvSpPr>
          <p:cNvPr id="8" name="object 8"/>
          <p:cNvSpPr txBox="1"/>
          <p:nvPr/>
        </p:nvSpPr>
        <p:spPr>
          <a:xfrm>
            <a:off x="3383279" y="5573395"/>
            <a:ext cx="2710815" cy="1024255"/>
          </a:xfrm>
          <a:prstGeom prst="rect">
            <a:avLst/>
          </a:prstGeom>
        </p:spPr>
        <p:txBody>
          <a:bodyPr vert="horz" wrap="square" lIns="0" tIns="161925" rIns="0" bIns="0" rtlCol="0">
            <a:spAutoFit/>
          </a:bodyPr>
          <a:lstStyle/>
          <a:p>
            <a:pPr marL="12700">
              <a:lnSpc>
                <a:spcPct val="100000"/>
              </a:lnSpc>
              <a:spcBef>
                <a:spcPts val="1275"/>
              </a:spcBef>
              <a:tabLst>
                <a:tab pos="1329055" algn="l"/>
              </a:tabLst>
            </a:pPr>
            <a:endParaRPr sz="2000" dirty="0">
              <a:latin typeface="Times New Roman"/>
              <a:cs typeface="Times New Roman"/>
            </a:endParaRPr>
          </a:p>
          <a:p>
            <a:pPr marL="50800">
              <a:lnSpc>
                <a:spcPct val="100000"/>
              </a:lnSpc>
              <a:spcBef>
                <a:spcPts val="1410"/>
              </a:spcBef>
              <a:tabLst>
                <a:tab pos="1631314" algn="l"/>
              </a:tabLst>
            </a:pPr>
            <a:r>
              <a:rPr sz="2400" b="1" spc="-5" dirty="0">
                <a:solidFill>
                  <a:srgbClr val="6D0042"/>
                </a:solidFill>
                <a:latin typeface="Arial"/>
                <a:cs typeface="Arial"/>
              </a:rPr>
              <a:t>H</a:t>
            </a:r>
            <a:r>
              <a:rPr sz="2400" b="1" dirty="0">
                <a:solidFill>
                  <a:srgbClr val="6D0042"/>
                </a:solidFill>
                <a:latin typeface="Arial"/>
                <a:cs typeface="Arial"/>
              </a:rPr>
              <a:t>a</a:t>
            </a:r>
            <a:r>
              <a:rPr sz="2400" b="1" spc="-10" dirty="0">
                <a:solidFill>
                  <a:srgbClr val="6D0042"/>
                </a:solidFill>
                <a:latin typeface="Arial"/>
                <a:cs typeface="Arial"/>
              </a:rPr>
              <a:t>k</a:t>
            </a:r>
            <a:r>
              <a:rPr sz="2400" b="1" dirty="0">
                <a:solidFill>
                  <a:srgbClr val="6D0042"/>
                </a:solidFill>
                <a:latin typeface="Arial"/>
                <a:cs typeface="Arial"/>
              </a:rPr>
              <a:t>a	</a:t>
            </a:r>
            <a:r>
              <a:rPr sz="2400" b="1" spc="-5" dirty="0">
                <a:solidFill>
                  <a:srgbClr val="6D0042"/>
                </a:solidFill>
                <a:latin typeface="Arial"/>
                <a:cs typeface="Arial"/>
              </a:rPr>
              <a:t>B</a:t>
            </a:r>
            <a:r>
              <a:rPr sz="2400" b="1" spc="-10" dirty="0">
                <a:solidFill>
                  <a:srgbClr val="6D0042"/>
                </a:solidFill>
                <a:latin typeface="Arial"/>
                <a:cs typeface="Arial"/>
              </a:rPr>
              <a:t>e</a:t>
            </a:r>
            <a:r>
              <a:rPr sz="2400" b="1" dirty="0">
                <a:solidFill>
                  <a:srgbClr val="6D0042"/>
                </a:solidFill>
                <a:latin typeface="Arial"/>
                <a:cs typeface="Arial"/>
              </a:rPr>
              <a:t>t</a:t>
            </a:r>
            <a:r>
              <a:rPr sz="2400" b="1" spc="10" dirty="0">
                <a:solidFill>
                  <a:srgbClr val="6D0042"/>
                </a:solidFill>
                <a:latin typeface="Arial"/>
                <a:cs typeface="Arial"/>
              </a:rPr>
              <a:t>t</a:t>
            </a:r>
            <a:r>
              <a:rPr sz="2400" b="1" spc="-10" dirty="0">
                <a:solidFill>
                  <a:srgbClr val="6D0042"/>
                </a:solidFill>
                <a:latin typeface="Arial"/>
                <a:cs typeface="Arial"/>
              </a:rPr>
              <a:t>ne</a:t>
            </a:r>
            <a:r>
              <a:rPr sz="2400" b="1" dirty="0">
                <a:solidFill>
                  <a:srgbClr val="6D0042"/>
                </a:solidFill>
                <a:latin typeface="Arial"/>
                <a:cs typeface="Arial"/>
              </a:rPr>
              <a:t>r</a:t>
            </a:r>
            <a:endParaRPr sz="2400" dirty="0">
              <a:latin typeface="Arial"/>
              <a:cs typeface="Arial"/>
            </a:endParaRPr>
          </a:p>
        </p:txBody>
      </p:sp>
      <p:sp>
        <p:nvSpPr>
          <p:cNvPr id="9" name="object 9"/>
          <p:cNvSpPr txBox="1"/>
          <p:nvPr/>
        </p:nvSpPr>
        <p:spPr>
          <a:xfrm>
            <a:off x="6921906" y="6206490"/>
            <a:ext cx="889635"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6D0042"/>
                </a:solidFill>
                <a:latin typeface="Arial"/>
                <a:cs typeface="Arial"/>
              </a:rPr>
              <a:t>M</a:t>
            </a:r>
            <a:r>
              <a:rPr sz="2400" b="1" spc="-5" dirty="0">
                <a:solidFill>
                  <a:srgbClr val="6D0042"/>
                </a:solidFill>
                <a:latin typeface="Arial"/>
                <a:cs typeface="Arial"/>
              </a:rPr>
              <a:t>e</a:t>
            </a:r>
            <a:r>
              <a:rPr sz="2400" b="1" spc="10" dirty="0">
                <a:solidFill>
                  <a:srgbClr val="6D0042"/>
                </a:solidFill>
                <a:latin typeface="Arial"/>
                <a:cs typeface="Arial"/>
              </a:rPr>
              <a:t>i</a:t>
            </a:r>
            <a:r>
              <a:rPr sz="2400" b="1" spc="-10" dirty="0">
                <a:solidFill>
                  <a:srgbClr val="6D0042"/>
                </a:solidFill>
                <a:latin typeface="Arial"/>
                <a:cs typeface="Arial"/>
              </a:rPr>
              <a:t>g</a:t>
            </a:r>
            <a:r>
              <a:rPr sz="2400" b="1" dirty="0">
                <a:solidFill>
                  <a:srgbClr val="6D0042"/>
                </a:solidFill>
                <a:latin typeface="Arial"/>
                <a:cs typeface="Arial"/>
              </a:rPr>
              <a:t>s</a:t>
            </a:r>
            <a:endParaRPr sz="2400">
              <a:latin typeface="Arial"/>
              <a:cs typeface="Arial"/>
            </a:endParaRPr>
          </a:p>
        </p:txBody>
      </p:sp>
      <p:grpSp>
        <p:nvGrpSpPr>
          <p:cNvPr id="10" name="object 10"/>
          <p:cNvGrpSpPr/>
          <p:nvPr/>
        </p:nvGrpSpPr>
        <p:grpSpPr>
          <a:xfrm>
            <a:off x="2903220" y="2159000"/>
            <a:ext cx="3308350" cy="3220720"/>
            <a:chOff x="2903220" y="2159000"/>
            <a:chExt cx="3308350" cy="3220720"/>
          </a:xfrm>
        </p:grpSpPr>
        <p:sp>
          <p:nvSpPr>
            <p:cNvPr id="11" name="object 11"/>
            <p:cNvSpPr/>
            <p:nvPr/>
          </p:nvSpPr>
          <p:spPr>
            <a:xfrm>
              <a:off x="2903220" y="2428240"/>
              <a:ext cx="3291840" cy="2891790"/>
            </a:xfrm>
            <a:custGeom>
              <a:avLst/>
              <a:gdLst/>
              <a:ahLst/>
              <a:cxnLst/>
              <a:rect l="l" t="t" r="r" b="b"/>
              <a:pathLst>
                <a:path w="3291840" h="2891790">
                  <a:moveTo>
                    <a:pt x="1235709" y="0"/>
                  </a:moveTo>
                  <a:lnTo>
                    <a:pt x="1000759" y="16510"/>
                  </a:lnTo>
                  <a:lnTo>
                    <a:pt x="775969" y="62230"/>
                  </a:lnTo>
                  <a:lnTo>
                    <a:pt x="563880" y="135889"/>
                  </a:lnTo>
                  <a:lnTo>
                    <a:pt x="375919" y="247650"/>
                  </a:lnTo>
                  <a:lnTo>
                    <a:pt x="316230" y="297180"/>
                  </a:lnTo>
                  <a:lnTo>
                    <a:pt x="275590" y="356870"/>
                  </a:lnTo>
                  <a:lnTo>
                    <a:pt x="247650" y="422910"/>
                  </a:lnTo>
                  <a:lnTo>
                    <a:pt x="231140" y="495300"/>
                  </a:lnTo>
                  <a:lnTo>
                    <a:pt x="224790" y="574039"/>
                  </a:lnTo>
                  <a:lnTo>
                    <a:pt x="227330" y="656589"/>
                  </a:lnTo>
                  <a:lnTo>
                    <a:pt x="238760" y="744220"/>
                  </a:lnTo>
                  <a:lnTo>
                    <a:pt x="255269" y="836930"/>
                  </a:lnTo>
                  <a:lnTo>
                    <a:pt x="274319" y="928370"/>
                  </a:lnTo>
                  <a:lnTo>
                    <a:pt x="297180" y="1022350"/>
                  </a:lnTo>
                  <a:lnTo>
                    <a:pt x="320040" y="1115060"/>
                  </a:lnTo>
                  <a:lnTo>
                    <a:pt x="342900" y="1210310"/>
                  </a:lnTo>
                  <a:lnTo>
                    <a:pt x="361950" y="1304290"/>
                  </a:lnTo>
                  <a:lnTo>
                    <a:pt x="378459" y="1394460"/>
                  </a:lnTo>
                  <a:lnTo>
                    <a:pt x="391159" y="1482090"/>
                  </a:lnTo>
                  <a:lnTo>
                    <a:pt x="394969" y="1568450"/>
                  </a:lnTo>
                  <a:lnTo>
                    <a:pt x="389890" y="1653540"/>
                  </a:lnTo>
                  <a:lnTo>
                    <a:pt x="377190" y="1750060"/>
                  </a:lnTo>
                  <a:lnTo>
                    <a:pt x="354330" y="1852930"/>
                  </a:lnTo>
                  <a:lnTo>
                    <a:pt x="328930" y="1960880"/>
                  </a:lnTo>
                  <a:lnTo>
                    <a:pt x="297180" y="2067560"/>
                  </a:lnTo>
                  <a:lnTo>
                    <a:pt x="262890" y="2179320"/>
                  </a:lnTo>
                  <a:lnTo>
                    <a:pt x="226060" y="2287270"/>
                  </a:lnTo>
                  <a:lnTo>
                    <a:pt x="189230" y="2393950"/>
                  </a:lnTo>
                  <a:lnTo>
                    <a:pt x="149860" y="2493010"/>
                  </a:lnTo>
                  <a:lnTo>
                    <a:pt x="111760" y="2586990"/>
                  </a:lnTo>
                  <a:lnTo>
                    <a:pt x="77469" y="2670810"/>
                  </a:lnTo>
                  <a:lnTo>
                    <a:pt x="46990" y="2744470"/>
                  </a:lnTo>
                  <a:lnTo>
                    <a:pt x="19050" y="2805430"/>
                  </a:lnTo>
                  <a:lnTo>
                    <a:pt x="0" y="2851150"/>
                  </a:lnTo>
                  <a:lnTo>
                    <a:pt x="0" y="2891790"/>
                  </a:lnTo>
                  <a:lnTo>
                    <a:pt x="5080" y="2884170"/>
                  </a:lnTo>
                  <a:lnTo>
                    <a:pt x="176530" y="2840990"/>
                  </a:lnTo>
                  <a:lnTo>
                    <a:pt x="483869" y="2768600"/>
                  </a:lnTo>
                  <a:lnTo>
                    <a:pt x="676909" y="2729230"/>
                  </a:lnTo>
                  <a:lnTo>
                    <a:pt x="890269" y="2688590"/>
                  </a:lnTo>
                  <a:lnTo>
                    <a:pt x="1358900" y="2613660"/>
                  </a:lnTo>
                  <a:lnTo>
                    <a:pt x="1605280" y="2581910"/>
                  </a:lnTo>
                  <a:lnTo>
                    <a:pt x="1851659" y="2559050"/>
                  </a:lnTo>
                  <a:lnTo>
                    <a:pt x="2094230" y="2546350"/>
                  </a:lnTo>
                  <a:lnTo>
                    <a:pt x="2329180" y="2543810"/>
                  </a:lnTo>
                  <a:lnTo>
                    <a:pt x="3156646" y="2543810"/>
                  </a:lnTo>
                  <a:lnTo>
                    <a:pt x="3175000" y="2523490"/>
                  </a:lnTo>
                  <a:lnTo>
                    <a:pt x="3202940" y="2476500"/>
                  </a:lnTo>
                  <a:lnTo>
                    <a:pt x="3228340" y="2425700"/>
                  </a:lnTo>
                  <a:lnTo>
                    <a:pt x="3249930" y="2367280"/>
                  </a:lnTo>
                  <a:lnTo>
                    <a:pt x="3267709" y="2306320"/>
                  </a:lnTo>
                  <a:lnTo>
                    <a:pt x="3281679" y="2242820"/>
                  </a:lnTo>
                  <a:lnTo>
                    <a:pt x="3290570" y="2175510"/>
                  </a:lnTo>
                  <a:lnTo>
                    <a:pt x="3291840" y="2108200"/>
                  </a:lnTo>
                  <a:lnTo>
                    <a:pt x="3291840" y="2040890"/>
                  </a:lnTo>
                  <a:lnTo>
                    <a:pt x="3282950" y="1973580"/>
                  </a:lnTo>
                  <a:lnTo>
                    <a:pt x="3268979" y="1908810"/>
                  </a:lnTo>
                  <a:lnTo>
                    <a:pt x="3241040" y="1811020"/>
                  </a:lnTo>
                  <a:lnTo>
                    <a:pt x="3208020" y="1714500"/>
                  </a:lnTo>
                  <a:lnTo>
                    <a:pt x="3171190" y="1619250"/>
                  </a:lnTo>
                  <a:lnTo>
                    <a:pt x="3134360" y="1525270"/>
                  </a:lnTo>
                  <a:lnTo>
                    <a:pt x="3096260" y="1432560"/>
                  </a:lnTo>
                  <a:lnTo>
                    <a:pt x="3059430" y="1342390"/>
                  </a:lnTo>
                  <a:lnTo>
                    <a:pt x="3027680" y="1252220"/>
                  </a:lnTo>
                  <a:lnTo>
                    <a:pt x="3002280" y="1165860"/>
                  </a:lnTo>
                  <a:lnTo>
                    <a:pt x="2983230" y="1079500"/>
                  </a:lnTo>
                  <a:lnTo>
                    <a:pt x="2974340" y="998220"/>
                  </a:lnTo>
                  <a:lnTo>
                    <a:pt x="2974340" y="918210"/>
                  </a:lnTo>
                  <a:lnTo>
                    <a:pt x="2988310" y="842010"/>
                  </a:lnTo>
                  <a:lnTo>
                    <a:pt x="3016250" y="767080"/>
                  </a:lnTo>
                  <a:lnTo>
                    <a:pt x="3059430" y="697230"/>
                  </a:lnTo>
                  <a:lnTo>
                    <a:pt x="3122930" y="631189"/>
                  </a:lnTo>
                  <a:lnTo>
                    <a:pt x="3206750" y="568960"/>
                  </a:lnTo>
                  <a:lnTo>
                    <a:pt x="3200400" y="546100"/>
                  </a:lnTo>
                  <a:lnTo>
                    <a:pt x="3152140" y="508000"/>
                  </a:lnTo>
                  <a:lnTo>
                    <a:pt x="3063240" y="454660"/>
                  </a:lnTo>
                  <a:lnTo>
                    <a:pt x="2940050" y="393700"/>
                  </a:lnTo>
                  <a:lnTo>
                    <a:pt x="2786380" y="325120"/>
                  </a:lnTo>
                  <a:lnTo>
                    <a:pt x="2606040" y="256539"/>
                  </a:lnTo>
                  <a:lnTo>
                    <a:pt x="2405380" y="189230"/>
                  </a:lnTo>
                  <a:lnTo>
                    <a:pt x="2188210" y="127000"/>
                  </a:lnTo>
                  <a:lnTo>
                    <a:pt x="1955800" y="72389"/>
                  </a:lnTo>
                  <a:lnTo>
                    <a:pt x="1717040" y="31750"/>
                  </a:lnTo>
                  <a:lnTo>
                    <a:pt x="1475740" y="6350"/>
                  </a:lnTo>
                  <a:lnTo>
                    <a:pt x="1235709" y="0"/>
                  </a:lnTo>
                  <a:close/>
                </a:path>
                <a:path w="3291840" h="2891790">
                  <a:moveTo>
                    <a:pt x="3156646" y="2543810"/>
                  </a:moveTo>
                  <a:lnTo>
                    <a:pt x="2329180" y="2543810"/>
                  </a:lnTo>
                  <a:lnTo>
                    <a:pt x="2552700" y="2555240"/>
                  </a:lnTo>
                  <a:lnTo>
                    <a:pt x="2758440" y="2581910"/>
                  </a:lnTo>
                  <a:lnTo>
                    <a:pt x="2942590" y="2627630"/>
                  </a:lnTo>
                  <a:lnTo>
                    <a:pt x="2984500" y="2635250"/>
                  </a:lnTo>
                  <a:lnTo>
                    <a:pt x="3027680" y="2630170"/>
                  </a:lnTo>
                  <a:lnTo>
                    <a:pt x="3067050" y="2616200"/>
                  </a:lnTo>
                  <a:lnTo>
                    <a:pt x="3106420" y="2595880"/>
                  </a:lnTo>
                  <a:lnTo>
                    <a:pt x="3139440" y="2562860"/>
                  </a:lnTo>
                  <a:lnTo>
                    <a:pt x="3156646" y="2543810"/>
                  </a:lnTo>
                  <a:close/>
                </a:path>
              </a:pathLst>
            </a:custGeom>
            <a:solidFill>
              <a:srgbClr val="89A0FF"/>
            </a:solidFill>
          </p:spPr>
          <p:txBody>
            <a:bodyPr wrap="square" lIns="0" tIns="0" rIns="0" bIns="0" rtlCol="0"/>
            <a:lstStyle/>
            <a:p>
              <a:endParaRPr/>
            </a:p>
          </p:txBody>
        </p:sp>
        <p:sp>
          <p:nvSpPr>
            <p:cNvPr id="12" name="object 12"/>
            <p:cNvSpPr/>
            <p:nvPr/>
          </p:nvSpPr>
          <p:spPr>
            <a:xfrm>
              <a:off x="3030220" y="2159000"/>
              <a:ext cx="3181350" cy="2098040"/>
            </a:xfrm>
            <a:custGeom>
              <a:avLst/>
              <a:gdLst/>
              <a:ahLst/>
              <a:cxnLst/>
              <a:rect l="l" t="t" r="r" b="b"/>
              <a:pathLst>
                <a:path w="3181350" h="2098040">
                  <a:moveTo>
                    <a:pt x="708659" y="199389"/>
                  </a:moveTo>
                  <a:lnTo>
                    <a:pt x="160019" y="276860"/>
                  </a:lnTo>
                  <a:lnTo>
                    <a:pt x="378459" y="1172210"/>
                  </a:lnTo>
                  <a:lnTo>
                    <a:pt x="0" y="1228089"/>
                  </a:lnTo>
                  <a:lnTo>
                    <a:pt x="269240" y="2098040"/>
                  </a:lnTo>
                  <a:lnTo>
                    <a:pt x="1515109" y="1920239"/>
                  </a:lnTo>
                  <a:lnTo>
                    <a:pt x="2865860" y="1920239"/>
                  </a:lnTo>
                  <a:lnTo>
                    <a:pt x="3017862" y="1130300"/>
                  </a:lnTo>
                  <a:lnTo>
                    <a:pt x="1394459" y="1130300"/>
                  </a:lnTo>
                  <a:lnTo>
                    <a:pt x="1078230" y="1120139"/>
                  </a:lnTo>
                  <a:lnTo>
                    <a:pt x="1026870" y="618489"/>
                  </a:lnTo>
                  <a:lnTo>
                    <a:pt x="770890" y="618489"/>
                  </a:lnTo>
                  <a:lnTo>
                    <a:pt x="708659" y="199389"/>
                  </a:lnTo>
                  <a:close/>
                </a:path>
                <a:path w="3181350" h="2098040">
                  <a:moveTo>
                    <a:pt x="2865860" y="1920239"/>
                  </a:moveTo>
                  <a:lnTo>
                    <a:pt x="1515109" y="1920239"/>
                  </a:lnTo>
                  <a:lnTo>
                    <a:pt x="2852420" y="1990089"/>
                  </a:lnTo>
                  <a:lnTo>
                    <a:pt x="2865860" y="1920239"/>
                  </a:lnTo>
                  <a:close/>
                </a:path>
                <a:path w="3181350" h="2098040">
                  <a:moveTo>
                    <a:pt x="1416050" y="629920"/>
                  </a:moveTo>
                  <a:lnTo>
                    <a:pt x="1394459" y="1130300"/>
                  </a:lnTo>
                  <a:lnTo>
                    <a:pt x="3017862" y="1130300"/>
                  </a:lnTo>
                  <a:lnTo>
                    <a:pt x="3074557" y="835660"/>
                  </a:lnTo>
                  <a:lnTo>
                    <a:pt x="2473960" y="835660"/>
                  </a:lnTo>
                  <a:lnTo>
                    <a:pt x="2223770" y="798829"/>
                  </a:lnTo>
                  <a:lnTo>
                    <a:pt x="2234049" y="646429"/>
                  </a:lnTo>
                  <a:lnTo>
                    <a:pt x="1852930" y="646429"/>
                  </a:lnTo>
                  <a:lnTo>
                    <a:pt x="1416050" y="629920"/>
                  </a:lnTo>
                  <a:close/>
                </a:path>
                <a:path w="3181350" h="2098040">
                  <a:moveTo>
                    <a:pt x="2569210" y="184150"/>
                  </a:moveTo>
                  <a:lnTo>
                    <a:pt x="2473960" y="835660"/>
                  </a:lnTo>
                  <a:lnTo>
                    <a:pt x="3074557" y="835660"/>
                  </a:lnTo>
                  <a:lnTo>
                    <a:pt x="3181350" y="280670"/>
                  </a:lnTo>
                  <a:lnTo>
                    <a:pt x="2569210" y="184150"/>
                  </a:lnTo>
                  <a:close/>
                </a:path>
                <a:path w="3181350" h="2098040">
                  <a:moveTo>
                    <a:pt x="2114550" y="0"/>
                  </a:moveTo>
                  <a:lnTo>
                    <a:pt x="2038350" y="0"/>
                  </a:lnTo>
                  <a:lnTo>
                    <a:pt x="2023109" y="243839"/>
                  </a:lnTo>
                  <a:lnTo>
                    <a:pt x="1864359" y="351789"/>
                  </a:lnTo>
                  <a:lnTo>
                    <a:pt x="1852930" y="646429"/>
                  </a:lnTo>
                  <a:lnTo>
                    <a:pt x="2234049" y="646429"/>
                  </a:lnTo>
                  <a:lnTo>
                    <a:pt x="2252980" y="365760"/>
                  </a:lnTo>
                  <a:lnTo>
                    <a:pt x="2105660" y="243839"/>
                  </a:lnTo>
                  <a:lnTo>
                    <a:pt x="2114550" y="0"/>
                  </a:lnTo>
                  <a:close/>
                </a:path>
                <a:path w="3181350" h="2098040">
                  <a:moveTo>
                    <a:pt x="1023619" y="586739"/>
                  </a:moveTo>
                  <a:lnTo>
                    <a:pt x="770890" y="618489"/>
                  </a:lnTo>
                  <a:lnTo>
                    <a:pt x="1026870" y="618489"/>
                  </a:lnTo>
                  <a:lnTo>
                    <a:pt x="1023619" y="586739"/>
                  </a:lnTo>
                  <a:close/>
                </a:path>
              </a:pathLst>
            </a:custGeom>
            <a:solidFill>
              <a:srgbClr val="000000"/>
            </a:solidFill>
          </p:spPr>
          <p:txBody>
            <a:bodyPr wrap="square" lIns="0" tIns="0" rIns="0" bIns="0" rtlCol="0"/>
            <a:lstStyle/>
            <a:p>
              <a:endParaRPr/>
            </a:p>
          </p:txBody>
        </p:sp>
        <p:sp>
          <p:nvSpPr>
            <p:cNvPr id="13" name="object 13"/>
            <p:cNvSpPr/>
            <p:nvPr/>
          </p:nvSpPr>
          <p:spPr>
            <a:xfrm>
              <a:off x="3168650" y="2442209"/>
              <a:ext cx="2950210" cy="2937510"/>
            </a:xfrm>
            <a:prstGeom prst="rect">
              <a:avLst/>
            </a:prstGeom>
            <a:blipFill>
              <a:blip r:embed="rId2" cstate="print"/>
              <a:stretch>
                <a:fillRect/>
              </a:stretch>
            </a:blipFill>
          </p:spPr>
          <p:txBody>
            <a:bodyPr wrap="square" lIns="0" tIns="0" rIns="0" bIns="0" rtlCol="0"/>
            <a:lstStyle/>
            <a:p>
              <a:endParaRPr/>
            </a:p>
          </p:txBody>
        </p:sp>
      </p:grpSp>
      <p:sp>
        <p:nvSpPr>
          <p:cNvPr id="15" name="object 15"/>
          <p:cNvSpPr txBox="1">
            <a:spLocks noGrp="1"/>
          </p:cNvSpPr>
          <p:nvPr>
            <p:ph type="ftr" sz="quarter" idx="5"/>
          </p:nvPr>
        </p:nvSpPr>
        <p:spPr>
          <a:prstGeom prst="rect">
            <a:avLst/>
          </a:prstGeom>
        </p:spPr>
        <p:txBody>
          <a:bodyPr vert="horz" wrap="square" lIns="0" tIns="0" rIns="0" bIns="0" rtlCol="0">
            <a:spAutoFit/>
          </a:bodyPr>
          <a:lstStyle/>
          <a:p>
            <a:pPr marL="12700">
              <a:lnSpc>
                <a:spcPts val="1675"/>
              </a:lnSpc>
            </a:pPr>
            <a:r>
              <a:rPr dirty="0"/>
              <a:t>McGraw-Hill/Irwin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8905" rIns="0" bIns="0" rtlCol="0">
            <a:spAutoFit/>
          </a:bodyPr>
          <a:lstStyle/>
          <a:p>
            <a:pPr marL="3055620" marR="335280" indent="-2711450">
              <a:lnSpc>
                <a:spcPts val="4079"/>
              </a:lnSpc>
              <a:spcBef>
                <a:spcPts val="1015"/>
              </a:spcBef>
            </a:pPr>
            <a:r>
              <a:rPr dirty="0"/>
              <a:t>Basic Functions of an</a:t>
            </a:r>
            <a:r>
              <a:rPr spc="-90" dirty="0"/>
              <a:t> </a:t>
            </a:r>
            <a:r>
              <a:rPr dirty="0"/>
              <a:t>Accounting  System</a:t>
            </a:r>
          </a:p>
        </p:txBody>
      </p:sp>
      <p:sp>
        <p:nvSpPr>
          <p:cNvPr id="3" name="object 3"/>
          <p:cNvSpPr/>
          <p:nvPr/>
        </p:nvSpPr>
        <p:spPr>
          <a:xfrm>
            <a:off x="2037714" y="3312795"/>
            <a:ext cx="1850390" cy="347091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5925820" y="2192019"/>
            <a:ext cx="779780" cy="779780"/>
          </a:xfrm>
          <a:custGeom>
            <a:avLst/>
            <a:gdLst/>
            <a:ahLst/>
            <a:cxnLst/>
            <a:rect l="l" t="t" r="r" b="b"/>
            <a:pathLst>
              <a:path w="779779" h="779780">
                <a:moveTo>
                  <a:pt x="779780" y="779780"/>
                </a:moveTo>
                <a:lnTo>
                  <a:pt x="726427" y="618490"/>
                </a:lnTo>
                <a:lnTo>
                  <a:pt x="690638" y="653859"/>
                </a:lnTo>
                <a:lnTo>
                  <a:pt x="35560" y="0"/>
                </a:lnTo>
                <a:lnTo>
                  <a:pt x="0" y="35560"/>
                </a:lnTo>
                <a:lnTo>
                  <a:pt x="654240" y="689825"/>
                </a:lnTo>
                <a:lnTo>
                  <a:pt x="618477" y="725170"/>
                </a:lnTo>
                <a:lnTo>
                  <a:pt x="779780" y="779780"/>
                </a:lnTo>
                <a:close/>
              </a:path>
            </a:pathLst>
          </a:custGeom>
          <a:solidFill>
            <a:srgbClr val="4F0092"/>
          </a:solidFill>
        </p:spPr>
        <p:txBody>
          <a:bodyPr wrap="square" lIns="0" tIns="0" rIns="0" bIns="0" rtlCol="0"/>
          <a:lstStyle/>
          <a:p>
            <a:endParaRPr/>
          </a:p>
        </p:txBody>
      </p:sp>
      <p:sp>
        <p:nvSpPr>
          <p:cNvPr id="5" name="object 5"/>
          <p:cNvSpPr txBox="1"/>
          <p:nvPr/>
        </p:nvSpPr>
        <p:spPr>
          <a:xfrm>
            <a:off x="6526530" y="2975609"/>
            <a:ext cx="2416810" cy="2585720"/>
          </a:xfrm>
          <a:prstGeom prst="rect">
            <a:avLst/>
          </a:prstGeom>
        </p:spPr>
        <p:txBody>
          <a:bodyPr vert="horz" wrap="square" lIns="0" tIns="12700" rIns="0" bIns="0" rtlCol="0">
            <a:spAutoFit/>
          </a:bodyPr>
          <a:lstStyle/>
          <a:p>
            <a:pPr marL="12700" marR="5080" indent="-1270" algn="ctr">
              <a:lnSpc>
                <a:spcPct val="100000"/>
              </a:lnSpc>
              <a:spcBef>
                <a:spcPts val="100"/>
              </a:spcBef>
            </a:pPr>
            <a:r>
              <a:rPr sz="4200" spc="1897" baseline="2976" dirty="0">
                <a:solidFill>
                  <a:srgbClr val="4F0092"/>
                </a:solidFill>
                <a:latin typeface="Wingdings"/>
                <a:cs typeface="Wingdings"/>
              </a:rPr>
              <a:t></a:t>
            </a:r>
            <a:r>
              <a:rPr sz="4200" spc="37" baseline="2976" dirty="0">
                <a:solidFill>
                  <a:srgbClr val="4F0092"/>
                </a:solidFill>
                <a:latin typeface="Times New Roman"/>
                <a:cs typeface="Times New Roman"/>
              </a:rPr>
              <a:t> </a:t>
            </a:r>
            <a:r>
              <a:rPr sz="2800" b="1" spc="-114" dirty="0">
                <a:solidFill>
                  <a:srgbClr val="4F0092"/>
                </a:solidFill>
                <a:latin typeface="Arial"/>
                <a:cs typeface="Arial"/>
              </a:rPr>
              <a:t>Summarize  </a:t>
            </a:r>
            <a:r>
              <a:rPr sz="2800" b="1" dirty="0">
                <a:solidFill>
                  <a:srgbClr val="4F0092"/>
                </a:solidFill>
                <a:latin typeface="Arial"/>
                <a:cs typeface="Arial"/>
              </a:rPr>
              <a:t>and    </a:t>
            </a:r>
            <a:r>
              <a:rPr sz="2800" b="1" spc="-5" dirty="0">
                <a:solidFill>
                  <a:srgbClr val="4F0092"/>
                </a:solidFill>
                <a:latin typeface="Arial"/>
                <a:cs typeface="Arial"/>
              </a:rPr>
              <a:t>communicate  information</a:t>
            </a:r>
            <a:r>
              <a:rPr sz="2800" b="1" spc="-75" dirty="0">
                <a:solidFill>
                  <a:srgbClr val="4F0092"/>
                </a:solidFill>
                <a:latin typeface="Arial"/>
                <a:cs typeface="Arial"/>
              </a:rPr>
              <a:t> </a:t>
            </a:r>
            <a:r>
              <a:rPr sz="2800" b="1" dirty="0">
                <a:solidFill>
                  <a:srgbClr val="4F0092"/>
                </a:solidFill>
                <a:latin typeface="Arial"/>
                <a:cs typeface="Arial"/>
              </a:rPr>
              <a:t>to  </a:t>
            </a:r>
            <a:r>
              <a:rPr sz="2800" b="1" spc="-5" dirty="0">
                <a:solidFill>
                  <a:srgbClr val="4F0092"/>
                </a:solidFill>
                <a:latin typeface="Arial"/>
                <a:cs typeface="Arial"/>
              </a:rPr>
              <a:t>decision  </a:t>
            </a:r>
            <a:r>
              <a:rPr sz="2800" b="1" dirty="0">
                <a:solidFill>
                  <a:srgbClr val="4F0092"/>
                </a:solidFill>
                <a:latin typeface="Arial"/>
                <a:cs typeface="Arial"/>
              </a:rPr>
              <a:t>makers.</a:t>
            </a:r>
            <a:endParaRPr sz="2800">
              <a:latin typeface="Arial"/>
              <a:cs typeface="Arial"/>
            </a:endParaRPr>
          </a:p>
        </p:txBody>
      </p:sp>
      <p:sp>
        <p:nvSpPr>
          <p:cNvPr id="6" name="object 6"/>
          <p:cNvSpPr/>
          <p:nvPr/>
        </p:nvSpPr>
        <p:spPr>
          <a:xfrm>
            <a:off x="2286000" y="1981199"/>
            <a:ext cx="1447800" cy="152400"/>
          </a:xfrm>
          <a:custGeom>
            <a:avLst/>
            <a:gdLst/>
            <a:ahLst/>
            <a:cxnLst/>
            <a:rect l="l" t="t" r="r" b="b"/>
            <a:pathLst>
              <a:path w="1447800" h="152400">
                <a:moveTo>
                  <a:pt x="1447800" y="76200"/>
                </a:moveTo>
                <a:lnTo>
                  <a:pt x="1295400" y="0"/>
                </a:lnTo>
                <a:lnTo>
                  <a:pt x="1295400" y="50800"/>
                </a:lnTo>
                <a:lnTo>
                  <a:pt x="0" y="50800"/>
                </a:lnTo>
                <a:lnTo>
                  <a:pt x="0" y="101600"/>
                </a:lnTo>
                <a:lnTo>
                  <a:pt x="1295400" y="101600"/>
                </a:lnTo>
                <a:lnTo>
                  <a:pt x="1295400" y="152400"/>
                </a:lnTo>
                <a:lnTo>
                  <a:pt x="1447800" y="76200"/>
                </a:lnTo>
                <a:close/>
              </a:path>
            </a:pathLst>
          </a:custGeom>
          <a:solidFill>
            <a:srgbClr val="4F0092"/>
          </a:solidFill>
        </p:spPr>
        <p:txBody>
          <a:bodyPr wrap="square" lIns="0" tIns="0" rIns="0" bIns="0" rtlCol="0"/>
          <a:lstStyle/>
          <a:p>
            <a:endParaRPr/>
          </a:p>
        </p:txBody>
      </p:sp>
      <p:sp>
        <p:nvSpPr>
          <p:cNvPr id="7" name="object 7"/>
          <p:cNvSpPr txBox="1"/>
          <p:nvPr/>
        </p:nvSpPr>
        <p:spPr>
          <a:xfrm>
            <a:off x="3806190" y="1557020"/>
            <a:ext cx="2141220" cy="2159000"/>
          </a:xfrm>
          <a:prstGeom prst="rect">
            <a:avLst/>
          </a:prstGeom>
        </p:spPr>
        <p:txBody>
          <a:bodyPr vert="horz" wrap="square" lIns="0" tIns="12700" rIns="0" bIns="0" rtlCol="0">
            <a:spAutoFit/>
          </a:bodyPr>
          <a:lstStyle/>
          <a:p>
            <a:pPr marL="12700" marR="5080" indent="-1270" algn="ctr">
              <a:lnSpc>
                <a:spcPct val="100000"/>
              </a:lnSpc>
              <a:spcBef>
                <a:spcPts val="100"/>
              </a:spcBef>
            </a:pPr>
            <a:r>
              <a:rPr sz="4200" spc="6052" baseline="2976" dirty="0">
                <a:solidFill>
                  <a:srgbClr val="4F0092"/>
                </a:solidFill>
                <a:latin typeface="Wingdings"/>
                <a:cs typeface="Wingdings"/>
              </a:rPr>
              <a:t></a:t>
            </a:r>
            <a:r>
              <a:rPr sz="4200" spc="22" baseline="2976" dirty="0">
                <a:solidFill>
                  <a:srgbClr val="4F0092"/>
                </a:solidFill>
                <a:latin typeface="Times New Roman"/>
                <a:cs typeface="Times New Roman"/>
              </a:rPr>
              <a:t> </a:t>
            </a:r>
            <a:r>
              <a:rPr sz="2800" b="1" spc="-220" dirty="0">
                <a:solidFill>
                  <a:srgbClr val="4F0092"/>
                </a:solidFill>
                <a:latin typeface="Arial"/>
                <a:cs typeface="Arial"/>
              </a:rPr>
              <a:t>Classify  </a:t>
            </a:r>
            <a:r>
              <a:rPr sz="2800" b="1" spc="-5" dirty="0">
                <a:solidFill>
                  <a:srgbClr val="4F0092"/>
                </a:solidFill>
                <a:latin typeface="Arial"/>
                <a:cs typeface="Arial"/>
              </a:rPr>
              <a:t>similar  </a:t>
            </a:r>
            <a:r>
              <a:rPr sz="2800" b="1" spc="5" dirty="0">
                <a:solidFill>
                  <a:srgbClr val="4F0092"/>
                </a:solidFill>
                <a:latin typeface="Arial"/>
                <a:cs typeface="Arial"/>
              </a:rPr>
              <a:t>t</a:t>
            </a:r>
            <a:r>
              <a:rPr sz="2800" b="1" spc="-5" dirty="0">
                <a:solidFill>
                  <a:srgbClr val="4F0092"/>
                </a:solidFill>
                <a:latin typeface="Arial"/>
                <a:cs typeface="Arial"/>
              </a:rPr>
              <a:t>r</a:t>
            </a:r>
            <a:r>
              <a:rPr sz="2800" b="1" dirty="0">
                <a:solidFill>
                  <a:srgbClr val="4F0092"/>
                </a:solidFill>
                <a:latin typeface="Arial"/>
                <a:cs typeface="Arial"/>
              </a:rPr>
              <a:t>a</a:t>
            </a:r>
            <a:r>
              <a:rPr sz="2800" b="1" spc="-15" dirty="0">
                <a:solidFill>
                  <a:srgbClr val="4F0092"/>
                </a:solidFill>
                <a:latin typeface="Arial"/>
                <a:cs typeface="Arial"/>
              </a:rPr>
              <a:t>n</a:t>
            </a:r>
            <a:r>
              <a:rPr sz="2800" b="1" dirty="0">
                <a:solidFill>
                  <a:srgbClr val="4F0092"/>
                </a:solidFill>
                <a:latin typeface="Arial"/>
                <a:cs typeface="Arial"/>
              </a:rPr>
              <a:t>sac</a:t>
            </a:r>
            <a:r>
              <a:rPr sz="2800" b="1" spc="5" dirty="0">
                <a:solidFill>
                  <a:srgbClr val="4F0092"/>
                </a:solidFill>
                <a:latin typeface="Arial"/>
                <a:cs typeface="Arial"/>
              </a:rPr>
              <a:t>t</a:t>
            </a:r>
            <a:r>
              <a:rPr sz="2800" b="1" dirty="0">
                <a:solidFill>
                  <a:srgbClr val="4F0092"/>
                </a:solidFill>
                <a:latin typeface="Arial"/>
                <a:cs typeface="Arial"/>
              </a:rPr>
              <a:t>i</a:t>
            </a:r>
            <a:r>
              <a:rPr sz="2800" b="1" spc="-15" dirty="0">
                <a:solidFill>
                  <a:srgbClr val="4F0092"/>
                </a:solidFill>
                <a:latin typeface="Arial"/>
                <a:cs typeface="Arial"/>
              </a:rPr>
              <a:t>o</a:t>
            </a:r>
            <a:r>
              <a:rPr sz="2800" b="1" dirty="0">
                <a:solidFill>
                  <a:srgbClr val="4F0092"/>
                </a:solidFill>
                <a:latin typeface="Arial"/>
                <a:cs typeface="Arial"/>
              </a:rPr>
              <a:t>ns  </a:t>
            </a:r>
            <a:r>
              <a:rPr sz="2800" b="1" spc="-5" dirty="0">
                <a:solidFill>
                  <a:srgbClr val="4F0092"/>
                </a:solidFill>
                <a:latin typeface="Arial"/>
                <a:cs typeface="Arial"/>
              </a:rPr>
              <a:t>into useful  reports.</a:t>
            </a:r>
            <a:endParaRPr sz="2800">
              <a:latin typeface="Arial"/>
              <a:cs typeface="Arial"/>
            </a:endParaRPr>
          </a:p>
        </p:txBody>
      </p:sp>
      <p:sp>
        <p:nvSpPr>
          <p:cNvPr id="11" name="object 11"/>
          <p:cNvSpPr txBox="1">
            <a:spLocks noGrp="1"/>
          </p:cNvSpPr>
          <p:nvPr>
            <p:ph type="ftr" sz="quarter" idx="5"/>
          </p:nvPr>
        </p:nvSpPr>
        <p:spPr>
          <a:prstGeom prst="rect">
            <a:avLst/>
          </a:prstGeom>
        </p:spPr>
        <p:txBody>
          <a:bodyPr vert="horz" wrap="square" lIns="0" tIns="0" rIns="0" bIns="0" rtlCol="0">
            <a:spAutoFit/>
          </a:bodyPr>
          <a:lstStyle/>
          <a:p>
            <a:pPr marL="12700">
              <a:lnSpc>
                <a:spcPts val="1675"/>
              </a:lnSpc>
            </a:pPr>
            <a:r>
              <a:rPr dirty="0"/>
              <a:t>McGraw-Hill/Irwin</a:t>
            </a:r>
          </a:p>
        </p:txBody>
      </p:sp>
      <p:sp>
        <p:nvSpPr>
          <p:cNvPr id="8" name="object 8"/>
          <p:cNvSpPr txBox="1"/>
          <p:nvPr/>
        </p:nvSpPr>
        <p:spPr>
          <a:xfrm>
            <a:off x="278129" y="1480820"/>
            <a:ext cx="1880235" cy="1305560"/>
          </a:xfrm>
          <a:prstGeom prst="rect">
            <a:avLst/>
          </a:prstGeom>
        </p:spPr>
        <p:txBody>
          <a:bodyPr vert="horz" wrap="square" lIns="0" tIns="12700" rIns="0" bIns="0" rtlCol="0">
            <a:spAutoFit/>
          </a:bodyPr>
          <a:lstStyle/>
          <a:p>
            <a:pPr marL="22860" marR="5080" indent="-10160" algn="just">
              <a:lnSpc>
                <a:spcPct val="100000"/>
              </a:lnSpc>
              <a:spcBef>
                <a:spcPts val="100"/>
              </a:spcBef>
            </a:pPr>
            <a:r>
              <a:rPr sz="4200" spc="5917" baseline="2976" dirty="0">
                <a:solidFill>
                  <a:srgbClr val="4F0092"/>
                </a:solidFill>
                <a:latin typeface="Wingdings"/>
                <a:cs typeface="Wingdings"/>
              </a:rPr>
              <a:t></a:t>
            </a:r>
            <a:r>
              <a:rPr sz="4200" spc="37" baseline="2976" dirty="0">
                <a:solidFill>
                  <a:srgbClr val="4F0092"/>
                </a:solidFill>
                <a:latin typeface="Times New Roman"/>
                <a:cs typeface="Times New Roman"/>
              </a:rPr>
              <a:t> </a:t>
            </a:r>
            <a:r>
              <a:rPr sz="2800" b="1" spc="-484" dirty="0">
                <a:solidFill>
                  <a:srgbClr val="4F0092"/>
                </a:solidFill>
                <a:latin typeface="Arial"/>
                <a:cs typeface="Arial"/>
              </a:rPr>
              <a:t>Interpret  </a:t>
            </a:r>
            <a:r>
              <a:rPr sz="2800" b="1" spc="-5" dirty="0">
                <a:solidFill>
                  <a:srgbClr val="4F0092"/>
                </a:solidFill>
                <a:latin typeface="Arial"/>
                <a:cs typeface="Arial"/>
              </a:rPr>
              <a:t>and record  business</a:t>
            </a:r>
            <a:endParaRPr sz="2800">
              <a:latin typeface="Arial"/>
              <a:cs typeface="Arial"/>
            </a:endParaRPr>
          </a:p>
        </p:txBody>
      </p:sp>
      <p:sp>
        <p:nvSpPr>
          <p:cNvPr id="9" name="object 9"/>
          <p:cNvSpPr txBox="1"/>
          <p:nvPr/>
        </p:nvSpPr>
        <p:spPr>
          <a:xfrm>
            <a:off x="99060" y="2760979"/>
            <a:ext cx="2240280" cy="452120"/>
          </a:xfrm>
          <a:prstGeom prst="rect">
            <a:avLst/>
          </a:prstGeom>
        </p:spPr>
        <p:txBody>
          <a:bodyPr vert="horz" wrap="square" lIns="0" tIns="12700" rIns="0" bIns="0" rtlCol="0">
            <a:spAutoFit/>
          </a:bodyPr>
          <a:lstStyle/>
          <a:p>
            <a:pPr marL="12700">
              <a:lnSpc>
                <a:spcPct val="100000"/>
              </a:lnSpc>
              <a:spcBef>
                <a:spcPts val="100"/>
              </a:spcBef>
            </a:pPr>
            <a:r>
              <a:rPr sz="2800" b="1" spc="-5" dirty="0">
                <a:solidFill>
                  <a:srgbClr val="4F0092"/>
                </a:solidFill>
                <a:latin typeface="Arial"/>
                <a:cs typeface="Arial"/>
              </a:rPr>
              <a:t>transactions.</a:t>
            </a:r>
            <a:endParaRPr sz="2800">
              <a:latin typeface="Arial"/>
              <a:cs typeface="Arial"/>
            </a:endParaRPr>
          </a:p>
        </p:txBody>
      </p:sp>
    </p:spTree>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8905" rIns="0" bIns="0" rtlCol="0">
            <a:spAutoFit/>
          </a:bodyPr>
          <a:lstStyle/>
          <a:p>
            <a:pPr marL="2785745" marR="496570" indent="-2278380">
              <a:lnSpc>
                <a:spcPts val="4079"/>
              </a:lnSpc>
              <a:spcBef>
                <a:spcPts val="1015"/>
              </a:spcBef>
            </a:pPr>
            <a:r>
              <a:rPr dirty="0"/>
              <a:t>Objectives of </a:t>
            </a:r>
            <a:r>
              <a:rPr spc="-5" dirty="0"/>
              <a:t>External Financial  </a:t>
            </a:r>
            <a:r>
              <a:rPr dirty="0"/>
              <a:t>Reporting</a:t>
            </a:r>
          </a:p>
        </p:txBody>
      </p:sp>
      <p:graphicFrame>
        <p:nvGraphicFramePr>
          <p:cNvPr id="3" name="object 3"/>
          <p:cNvGraphicFramePr>
            <a:graphicFrameLocks noGrp="1"/>
          </p:cNvGraphicFramePr>
          <p:nvPr/>
        </p:nvGraphicFramePr>
        <p:xfrm>
          <a:off x="205104" y="2724785"/>
          <a:ext cx="8636634" cy="3463923"/>
        </p:xfrm>
        <a:graphic>
          <a:graphicData uri="http://schemas.openxmlformats.org/drawingml/2006/table">
            <a:tbl>
              <a:tblPr firstRow="1" bandRow="1">
                <a:tableStyleId>{2D5ABB26-0587-4C30-8999-92F81FD0307C}</a:tableStyleId>
              </a:tblPr>
              <a:tblGrid>
                <a:gridCol w="2858770"/>
                <a:gridCol w="2979420"/>
                <a:gridCol w="2798444"/>
              </a:tblGrid>
              <a:tr h="496569">
                <a:tc gridSpan="3">
                  <a:txBody>
                    <a:bodyPr/>
                    <a:lstStyle/>
                    <a:p>
                      <a:pPr marL="12700" algn="ctr">
                        <a:lnSpc>
                          <a:spcPts val="3475"/>
                        </a:lnSpc>
                      </a:pPr>
                      <a:r>
                        <a:rPr sz="2950" b="1" spc="85" dirty="0">
                          <a:solidFill>
                            <a:srgbClr val="0000FF"/>
                          </a:solidFill>
                          <a:latin typeface="Arial"/>
                          <a:cs typeface="Arial"/>
                        </a:rPr>
                        <a:t>Cash </a:t>
                      </a:r>
                      <a:r>
                        <a:rPr sz="2950" b="1" spc="55" dirty="0">
                          <a:solidFill>
                            <a:srgbClr val="0000FF"/>
                          </a:solidFill>
                          <a:latin typeface="Arial"/>
                          <a:cs typeface="Arial"/>
                        </a:rPr>
                        <a:t>Flow</a:t>
                      </a:r>
                      <a:r>
                        <a:rPr sz="2950" b="1" spc="-60" dirty="0">
                          <a:solidFill>
                            <a:srgbClr val="0000FF"/>
                          </a:solidFill>
                          <a:latin typeface="Arial"/>
                          <a:cs typeface="Arial"/>
                        </a:rPr>
                        <a:t> </a:t>
                      </a:r>
                      <a:r>
                        <a:rPr sz="2950" b="1" spc="60" dirty="0">
                          <a:solidFill>
                            <a:srgbClr val="0000FF"/>
                          </a:solidFill>
                          <a:latin typeface="Arial"/>
                          <a:cs typeface="Arial"/>
                        </a:rPr>
                        <a:t>Prospects</a:t>
                      </a:r>
                      <a:endParaRPr sz="2950">
                        <a:latin typeface="Arial"/>
                        <a:cs typeface="Arial"/>
                      </a:endParaRPr>
                    </a:p>
                  </a:txBody>
                  <a:tcPr marL="0" marR="0" marT="0" marB="0">
                    <a:lnL w="53975">
                      <a:solidFill>
                        <a:srgbClr val="000000"/>
                      </a:solidFill>
                      <a:prstDash val="solid"/>
                    </a:lnL>
                    <a:lnR w="28575">
                      <a:solidFill>
                        <a:srgbClr val="000000"/>
                      </a:solidFill>
                      <a:prstDash val="solid"/>
                    </a:lnR>
                    <a:lnT w="53975">
                      <a:solidFill>
                        <a:srgbClr val="000000"/>
                      </a:solidFill>
                      <a:prstDash val="solid"/>
                    </a:lnT>
                    <a:lnB w="53975">
                      <a:solidFill>
                        <a:srgbClr val="000000"/>
                      </a:solidFill>
                      <a:prstDash val="solid"/>
                    </a:lnB>
                    <a:solidFill>
                      <a:srgbClr val="FFFFFF"/>
                    </a:solidFill>
                  </a:tcPr>
                </a:tc>
                <a:tc hMerge="1">
                  <a:txBody>
                    <a:bodyPr/>
                    <a:lstStyle/>
                    <a:p>
                      <a:endParaRPr/>
                    </a:p>
                  </a:txBody>
                  <a:tcPr marL="0" marR="0" marT="0" marB="0"/>
                </a:tc>
                <a:tc hMerge="1">
                  <a:txBody>
                    <a:bodyPr/>
                    <a:lstStyle/>
                    <a:p>
                      <a:endParaRPr/>
                    </a:p>
                  </a:txBody>
                  <a:tcPr marL="0" marR="0" marT="0" marB="0"/>
                </a:tc>
              </a:tr>
              <a:tr h="496570">
                <a:tc>
                  <a:txBody>
                    <a:bodyPr/>
                    <a:lstStyle/>
                    <a:p>
                      <a:pPr>
                        <a:lnSpc>
                          <a:spcPct val="100000"/>
                        </a:lnSpc>
                      </a:pPr>
                      <a:endParaRPr sz="2700">
                        <a:latin typeface="Times New Roman"/>
                        <a:cs typeface="Times New Roman"/>
                      </a:endParaRPr>
                    </a:p>
                  </a:txBody>
                  <a:tcPr marL="0" marR="0" marT="0" marB="0">
                    <a:lnL w="53975">
                      <a:solidFill>
                        <a:srgbClr val="000000"/>
                      </a:solidFill>
                      <a:prstDash val="solid"/>
                    </a:lnL>
                    <a:lnR w="53975">
                      <a:solidFill>
                        <a:srgbClr val="000000"/>
                      </a:solidFill>
                      <a:prstDash val="solid"/>
                    </a:lnR>
                    <a:lnT w="53975">
                      <a:solidFill>
                        <a:srgbClr val="000000"/>
                      </a:solidFill>
                      <a:prstDash val="solid"/>
                    </a:lnT>
                    <a:lnB w="53975">
                      <a:solidFill>
                        <a:srgbClr val="000000"/>
                      </a:solidFill>
                      <a:prstDash val="solid"/>
                    </a:lnB>
                    <a:solidFill>
                      <a:srgbClr val="FFFFFF"/>
                    </a:solidFill>
                  </a:tcPr>
                </a:tc>
                <a:tc>
                  <a:txBody>
                    <a:bodyPr/>
                    <a:lstStyle/>
                    <a:p>
                      <a:pPr marL="629920">
                        <a:lnSpc>
                          <a:spcPts val="3475"/>
                        </a:lnSpc>
                      </a:pPr>
                      <a:r>
                        <a:rPr sz="2950" b="1" spc="40" dirty="0">
                          <a:solidFill>
                            <a:srgbClr val="0000FF"/>
                          </a:solidFill>
                          <a:latin typeface="Arial"/>
                          <a:cs typeface="Arial"/>
                        </a:rPr>
                        <a:t>Investors</a:t>
                      </a:r>
                      <a:endParaRPr sz="2950">
                        <a:latin typeface="Arial"/>
                        <a:cs typeface="Arial"/>
                      </a:endParaRPr>
                    </a:p>
                  </a:txBody>
                  <a:tcPr marL="0" marR="0" marT="0" marB="0">
                    <a:lnL w="53975">
                      <a:solidFill>
                        <a:srgbClr val="000000"/>
                      </a:solidFill>
                      <a:prstDash val="solid"/>
                    </a:lnL>
                    <a:lnR w="53975">
                      <a:solidFill>
                        <a:srgbClr val="000000"/>
                      </a:solidFill>
                      <a:prstDash val="solid"/>
                    </a:lnR>
                    <a:lnT w="53975">
                      <a:solidFill>
                        <a:srgbClr val="000000"/>
                      </a:solidFill>
                      <a:prstDash val="solid"/>
                    </a:lnT>
                    <a:lnB w="53975">
                      <a:solidFill>
                        <a:srgbClr val="000000"/>
                      </a:solidFill>
                      <a:prstDash val="solid"/>
                    </a:lnB>
                    <a:solidFill>
                      <a:srgbClr val="FFFFBF"/>
                    </a:solidFill>
                  </a:tcPr>
                </a:tc>
                <a:tc>
                  <a:txBody>
                    <a:bodyPr/>
                    <a:lstStyle/>
                    <a:p>
                      <a:pPr marL="533400">
                        <a:lnSpc>
                          <a:spcPts val="3475"/>
                        </a:lnSpc>
                      </a:pPr>
                      <a:r>
                        <a:rPr sz="2950" b="1" spc="40" dirty="0">
                          <a:solidFill>
                            <a:srgbClr val="0000FF"/>
                          </a:solidFill>
                          <a:latin typeface="Arial"/>
                          <a:cs typeface="Arial"/>
                        </a:rPr>
                        <a:t>Creditors</a:t>
                      </a:r>
                      <a:endParaRPr sz="2950">
                        <a:latin typeface="Arial"/>
                        <a:cs typeface="Arial"/>
                      </a:endParaRPr>
                    </a:p>
                  </a:txBody>
                  <a:tcPr marL="0" marR="0" marT="0" marB="0">
                    <a:lnL w="53975">
                      <a:solidFill>
                        <a:srgbClr val="000000"/>
                      </a:solidFill>
                      <a:prstDash val="solid"/>
                    </a:lnL>
                    <a:lnR w="28575">
                      <a:solidFill>
                        <a:srgbClr val="000000"/>
                      </a:solidFill>
                      <a:prstDash val="solid"/>
                    </a:lnR>
                    <a:lnT w="53975">
                      <a:solidFill>
                        <a:srgbClr val="000000"/>
                      </a:solidFill>
                      <a:prstDash val="solid"/>
                    </a:lnT>
                    <a:lnB w="53975">
                      <a:solidFill>
                        <a:srgbClr val="000000"/>
                      </a:solidFill>
                      <a:prstDash val="solid"/>
                    </a:lnB>
                    <a:solidFill>
                      <a:srgbClr val="CCFFCC"/>
                    </a:solidFill>
                  </a:tcPr>
                </a:tc>
              </a:tr>
              <a:tr h="993139">
                <a:tc>
                  <a:txBody>
                    <a:bodyPr/>
                    <a:lstStyle/>
                    <a:p>
                      <a:pPr marL="485140">
                        <a:lnSpc>
                          <a:spcPts val="3479"/>
                        </a:lnSpc>
                      </a:pPr>
                      <a:r>
                        <a:rPr sz="2950" b="1" spc="55" dirty="0">
                          <a:solidFill>
                            <a:srgbClr val="0000FF"/>
                          </a:solidFill>
                          <a:latin typeface="Arial"/>
                          <a:cs typeface="Arial"/>
                        </a:rPr>
                        <a:t>Return</a:t>
                      </a:r>
                      <a:r>
                        <a:rPr sz="2950" b="1" spc="-30" dirty="0">
                          <a:solidFill>
                            <a:srgbClr val="0000FF"/>
                          </a:solidFill>
                          <a:latin typeface="Arial"/>
                          <a:cs typeface="Arial"/>
                        </a:rPr>
                        <a:t> </a:t>
                      </a:r>
                      <a:r>
                        <a:rPr sz="2950" b="1" spc="80" dirty="0">
                          <a:solidFill>
                            <a:srgbClr val="FF0000"/>
                          </a:solidFill>
                          <a:latin typeface="Arial"/>
                          <a:cs typeface="Arial"/>
                        </a:rPr>
                        <a:t>on</a:t>
                      </a:r>
                      <a:endParaRPr sz="2950">
                        <a:latin typeface="Arial"/>
                        <a:cs typeface="Arial"/>
                      </a:endParaRPr>
                    </a:p>
                    <a:p>
                      <a:pPr marL="387350">
                        <a:lnSpc>
                          <a:spcPct val="100000"/>
                        </a:lnSpc>
                        <a:spcBef>
                          <a:spcPts val="370"/>
                        </a:spcBef>
                      </a:pPr>
                      <a:r>
                        <a:rPr sz="2950" b="1" spc="45" dirty="0">
                          <a:solidFill>
                            <a:srgbClr val="0000FF"/>
                          </a:solidFill>
                          <a:latin typeface="Arial"/>
                          <a:cs typeface="Arial"/>
                        </a:rPr>
                        <a:t>Investment</a:t>
                      </a:r>
                      <a:endParaRPr sz="2950">
                        <a:latin typeface="Arial"/>
                        <a:cs typeface="Arial"/>
                      </a:endParaRPr>
                    </a:p>
                  </a:txBody>
                  <a:tcPr marL="0" marR="0" marT="0" marB="0">
                    <a:lnL w="53975">
                      <a:solidFill>
                        <a:srgbClr val="000000"/>
                      </a:solidFill>
                      <a:prstDash val="solid"/>
                    </a:lnL>
                    <a:lnR w="53975">
                      <a:solidFill>
                        <a:srgbClr val="000000"/>
                      </a:solidFill>
                      <a:prstDash val="solid"/>
                    </a:lnR>
                    <a:lnT w="53975">
                      <a:solidFill>
                        <a:srgbClr val="000000"/>
                      </a:solidFill>
                      <a:prstDash val="solid"/>
                    </a:lnT>
                    <a:lnB w="53975">
                      <a:solidFill>
                        <a:srgbClr val="000000"/>
                      </a:solidFill>
                      <a:prstDash val="solid"/>
                    </a:lnB>
                    <a:solidFill>
                      <a:srgbClr val="FFFFFF"/>
                    </a:solidFill>
                  </a:tcPr>
                </a:tc>
                <a:tc>
                  <a:txBody>
                    <a:bodyPr/>
                    <a:lstStyle/>
                    <a:p>
                      <a:pPr marL="702310">
                        <a:lnSpc>
                          <a:spcPts val="3479"/>
                        </a:lnSpc>
                      </a:pPr>
                      <a:r>
                        <a:rPr sz="2950" b="1" spc="40" dirty="0">
                          <a:solidFill>
                            <a:srgbClr val="0000FF"/>
                          </a:solidFill>
                          <a:latin typeface="Arial"/>
                          <a:cs typeface="Arial"/>
                        </a:rPr>
                        <a:t>Periodic</a:t>
                      </a:r>
                      <a:endParaRPr sz="2950">
                        <a:latin typeface="Arial"/>
                        <a:cs typeface="Arial"/>
                      </a:endParaRPr>
                    </a:p>
                    <a:p>
                      <a:pPr marL="556260">
                        <a:lnSpc>
                          <a:spcPct val="100000"/>
                        </a:lnSpc>
                        <a:spcBef>
                          <a:spcPts val="370"/>
                        </a:spcBef>
                      </a:pPr>
                      <a:r>
                        <a:rPr sz="2950" b="1" spc="55" dirty="0">
                          <a:solidFill>
                            <a:srgbClr val="0000FF"/>
                          </a:solidFill>
                          <a:latin typeface="Arial"/>
                          <a:cs typeface="Arial"/>
                        </a:rPr>
                        <a:t>dividends</a:t>
                      </a:r>
                      <a:endParaRPr sz="2950">
                        <a:latin typeface="Arial"/>
                        <a:cs typeface="Arial"/>
                      </a:endParaRPr>
                    </a:p>
                  </a:txBody>
                  <a:tcPr marL="0" marR="0" marT="0" marB="0">
                    <a:lnL w="53975">
                      <a:solidFill>
                        <a:srgbClr val="000000"/>
                      </a:solidFill>
                      <a:prstDash val="solid"/>
                    </a:lnL>
                    <a:lnR w="53975">
                      <a:solidFill>
                        <a:srgbClr val="000000"/>
                      </a:solidFill>
                      <a:prstDash val="solid"/>
                    </a:lnR>
                    <a:lnT w="53975">
                      <a:solidFill>
                        <a:srgbClr val="000000"/>
                      </a:solidFill>
                      <a:prstDash val="solid"/>
                    </a:lnT>
                    <a:lnB w="53975">
                      <a:solidFill>
                        <a:srgbClr val="000000"/>
                      </a:solidFill>
                      <a:prstDash val="solid"/>
                    </a:lnB>
                    <a:solidFill>
                      <a:srgbClr val="FFFFBF"/>
                    </a:solidFill>
                  </a:tcPr>
                </a:tc>
                <a:tc>
                  <a:txBody>
                    <a:bodyPr/>
                    <a:lstStyle/>
                    <a:p>
                      <a:pPr marL="629920">
                        <a:lnSpc>
                          <a:spcPts val="3479"/>
                        </a:lnSpc>
                      </a:pPr>
                      <a:r>
                        <a:rPr sz="2950" b="1" spc="40" dirty="0">
                          <a:solidFill>
                            <a:srgbClr val="0000FF"/>
                          </a:solidFill>
                          <a:latin typeface="Arial"/>
                          <a:cs typeface="Arial"/>
                        </a:rPr>
                        <a:t>Periodic</a:t>
                      </a:r>
                      <a:endParaRPr sz="2950">
                        <a:latin typeface="Arial"/>
                        <a:cs typeface="Arial"/>
                      </a:endParaRPr>
                    </a:p>
                    <a:p>
                      <a:pPr marL="703580">
                        <a:lnSpc>
                          <a:spcPct val="100000"/>
                        </a:lnSpc>
                        <a:spcBef>
                          <a:spcPts val="370"/>
                        </a:spcBef>
                      </a:pPr>
                      <a:r>
                        <a:rPr sz="2950" b="1" spc="30" dirty="0">
                          <a:solidFill>
                            <a:srgbClr val="0000FF"/>
                          </a:solidFill>
                          <a:latin typeface="Arial"/>
                          <a:cs typeface="Arial"/>
                        </a:rPr>
                        <a:t>interest</a:t>
                      </a:r>
                      <a:endParaRPr sz="2950">
                        <a:latin typeface="Arial"/>
                        <a:cs typeface="Arial"/>
                      </a:endParaRPr>
                    </a:p>
                  </a:txBody>
                  <a:tcPr marL="0" marR="0" marT="0" marB="0">
                    <a:lnL w="53975">
                      <a:solidFill>
                        <a:srgbClr val="000000"/>
                      </a:solidFill>
                      <a:prstDash val="solid"/>
                    </a:lnL>
                    <a:lnR w="28575">
                      <a:solidFill>
                        <a:srgbClr val="000000"/>
                      </a:solidFill>
                      <a:prstDash val="solid"/>
                    </a:lnR>
                    <a:lnT w="53975">
                      <a:solidFill>
                        <a:srgbClr val="000000"/>
                      </a:solidFill>
                      <a:prstDash val="solid"/>
                    </a:lnT>
                    <a:lnB w="53975">
                      <a:solidFill>
                        <a:srgbClr val="000000"/>
                      </a:solidFill>
                      <a:prstDash val="solid"/>
                    </a:lnB>
                    <a:solidFill>
                      <a:srgbClr val="CCFFCC"/>
                    </a:solidFill>
                  </a:tcPr>
                </a:tc>
              </a:tr>
              <a:tr h="1477645">
                <a:tc>
                  <a:txBody>
                    <a:bodyPr/>
                    <a:lstStyle/>
                    <a:p>
                      <a:pPr>
                        <a:lnSpc>
                          <a:spcPct val="100000"/>
                        </a:lnSpc>
                        <a:spcBef>
                          <a:spcPts val="25"/>
                        </a:spcBef>
                      </a:pPr>
                      <a:endParaRPr sz="3000">
                        <a:latin typeface="Times New Roman"/>
                        <a:cs typeface="Times New Roman"/>
                      </a:endParaRPr>
                    </a:p>
                    <a:p>
                      <a:pPr marL="387350" marR="421640" indent="170180">
                        <a:lnSpc>
                          <a:spcPct val="110500"/>
                        </a:lnSpc>
                      </a:pPr>
                      <a:r>
                        <a:rPr sz="2950" b="1" spc="55" dirty="0">
                          <a:solidFill>
                            <a:srgbClr val="0000FF"/>
                          </a:solidFill>
                          <a:latin typeface="Arial"/>
                          <a:cs typeface="Arial"/>
                        </a:rPr>
                        <a:t>Return </a:t>
                      </a:r>
                      <a:r>
                        <a:rPr sz="2950" b="1" spc="65" dirty="0">
                          <a:solidFill>
                            <a:srgbClr val="FF0000"/>
                          </a:solidFill>
                          <a:latin typeface="Arial"/>
                          <a:cs typeface="Arial"/>
                        </a:rPr>
                        <a:t>of  </a:t>
                      </a:r>
                      <a:r>
                        <a:rPr sz="2950" b="1" spc="-80" dirty="0">
                          <a:solidFill>
                            <a:srgbClr val="0000FF"/>
                          </a:solidFill>
                          <a:latin typeface="Arial"/>
                          <a:cs typeface="Arial"/>
                        </a:rPr>
                        <a:t>I</a:t>
                      </a:r>
                      <a:r>
                        <a:rPr sz="2950" b="1" spc="45" dirty="0">
                          <a:solidFill>
                            <a:srgbClr val="0000FF"/>
                          </a:solidFill>
                          <a:latin typeface="Arial"/>
                          <a:cs typeface="Arial"/>
                        </a:rPr>
                        <a:t>n</a:t>
                      </a:r>
                      <a:r>
                        <a:rPr sz="2950" b="1" spc="10" dirty="0">
                          <a:solidFill>
                            <a:srgbClr val="0000FF"/>
                          </a:solidFill>
                          <a:latin typeface="Arial"/>
                          <a:cs typeface="Arial"/>
                        </a:rPr>
                        <a:t>ve</a:t>
                      </a:r>
                      <a:r>
                        <a:rPr sz="2950" b="1" spc="20" dirty="0">
                          <a:solidFill>
                            <a:srgbClr val="0000FF"/>
                          </a:solidFill>
                          <a:latin typeface="Arial"/>
                          <a:cs typeface="Arial"/>
                        </a:rPr>
                        <a:t>s</a:t>
                      </a:r>
                      <a:r>
                        <a:rPr sz="2950" b="1" spc="-65" dirty="0">
                          <a:solidFill>
                            <a:srgbClr val="0000FF"/>
                          </a:solidFill>
                          <a:latin typeface="Arial"/>
                          <a:cs typeface="Arial"/>
                        </a:rPr>
                        <a:t>t</a:t>
                      </a:r>
                      <a:r>
                        <a:rPr sz="2950" b="1" spc="-45" dirty="0">
                          <a:solidFill>
                            <a:srgbClr val="0000FF"/>
                          </a:solidFill>
                          <a:latin typeface="Arial"/>
                          <a:cs typeface="Arial"/>
                        </a:rPr>
                        <a:t>m</a:t>
                      </a:r>
                      <a:r>
                        <a:rPr sz="2950" b="1" spc="20" dirty="0">
                          <a:solidFill>
                            <a:srgbClr val="0000FF"/>
                          </a:solidFill>
                          <a:latin typeface="Arial"/>
                          <a:cs typeface="Arial"/>
                        </a:rPr>
                        <a:t>e</a:t>
                      </a:r>
                      <a:r>
                        <a:rPr sz="2950" b="1" spc="35" dirty="0">
                          <a:solidFill>
                            <a:srgbClr val="0000FF"/>
                          </a:solidFill>
                          <a:latin typeface="Arial"/>
                          <a:cs typeface="Arial"/>
                        </a:rPr>
                        <a:t>n</a:t>
                      </a:r>
                      <a:r>
                        <a:rPr sz="2950" b="1" dirty="0">
                          <a:solidFill>
                            <a:srgbClr val="0000FF"/>
                          </a:solidFill>
                          <a:latin typeface="Arial"/>
                          <a:cs typeface="Arial"/>
                        </a:rPr>
                        <a:t>t</a:t>
                      </a:r>
                      <a:endParaRPr sz="2950">
                        <a:latin typeface="Arial"/>
                        <a:cs typeface="Arial"/>
                      </a:endParaRPr>
                    </a:p>
                  </a:txBody>
                  <a:tcPr marL="0" marR="0" marT="3175" marB="0">
                    <a:lnL w="53975">
                      <a:solidFill>
                        <a:srgbClr val="000000"/>
                      </a:solidFill>
                      <a:prstDash val="solid"/>
                    </a:lnL>
                    <a:lnR w="53975">
                      <a:solidFill>
                        <a:srgbClr val="000000"/>
                      </a:solidFill>
                      <a:prstDash val="solid"/>
                    </a:lnR>
                    <a:lnT w="53975">
                      <a:solidFill>
                        <a:srgbClr val="000000"/>
                      </a:solidFill>
                      <a:prstDash val="solid"/>
                    </a:lnT>
                    <a:lnB w="28575">
                      <a:solidFill>
                        <a:srgbClr val="000000"/>
                      </a:solidFill>
                      <a:prstDash val="solid"/>
                    </a:lnB>
                    <a:solidFill>
                      <a:srgbClr val="FFFFFF"/>
                    </a:solidFill>
                  </a:tcPr>
                </a:tc>
                <a:tc>
                  <a:txBody>
                    <a:bodyPr/>
                    <a:lstStyle/>
                    <a:p>
                      <a:pPr marR="5715" algn="ctr">
                        <a:lnSpc>
                          <a:spcPts val="3475"/>
                        </a:lnSpc>
                      </a:pPr>
                      <a:r>
                        <a:rPr sz="2950" b="1" spc="45" dirty="0">
                          <a:solidFill>
                            <a:srgbClr val="0000FF"/>
                          </a:solidFill>
                          <a:latin typeface="Arial"/>
                          <a:cs typeface="Arial"/>
                        </a:rPr>
                        <a:t>Sale</a:t>
                      </a:r>
                      <a:r>
                        <a:rPr sz="2950" b="1" spc="-45" dirty="0">
                          <a:solidFill>
                            <a:srgbClr val="0000FF"/>
                          </a:solidFill>
                          <a:latin typeface="Arial"/>
                          <a:cs typeface="Arial"/>
                        </a:rPr>
                        <a:t> </a:t>
                      </a:r>
                      <a:r>
                        <a:rPr sz="2950" b="1" spc="65" dirty="0">
                          <a:solidFill>
                            <a:srgbClr val="0000FF"/>
                          </a:solidFill>
                          <a:latin typeface="Arial"/>
                          <a:cs typeface="Arial"/>
                        </a:rPr>
                        <a:t>of</a:t>
                      </a:r>
                      <a:endParaRPr sz="2950">
                        <a:latin typeface="Arial"/>
                        <a:cs typeface="Arial"/>
                      </a:endParaRPr>
                    </a:p>
                    <a:p>
                      <a:pPr marL="121920" marR="137795" algn="ctr">
                        <a:lnSpc>
                          <a:spcPts val="3910"/>
                        </a:lnSpc>
                        <a:spcBef>
                          <a:spcPts val="190"/>
                        </a:spcBef>
                      </a:pPr>
                      <a:r>
                        <a:rPr sz="2950" b="1" spc="65" dirty="0">
                          <a:solidFill>
                            <a:srgbClr val="0000FF"/>
                          </a:solidFill>
                          <a:latin typeface="Arial"/>
                          <a:cs typeface="Arial"/>
                        </a:rPr>
                        <a:t>ownership </a:t>
                      </a:r>
                      <a:r>
                        <a:rPr sz="2950" b="1" spc="45" dirty="0">
                          <a:solidFill>
                            <a:srgbClr val="0000FF"/>
                          </a:solidFill>
                          <a:latin typeface="Arial"/>
                          <a:cs typeface="Arial"/>
                        </a:rPr>
                        <a:t>at</a:t>
                      </a:r>
                      <a:r>
                        <a:rPr sz="2950" b="1" spc="-235" dirty="0">
                          <a:solidFill>
                            <a:srgbClr val="0000FF"/>
                          </a:solidFill>
                          <a:latin typeface="Arial"/>
                          <a:cs typeface="Arial"/>
                        </a:rPr>
                        <a:t> </a:t>
                      </a:r>
                      <a:r>
                        <a:rPr sz="2950" b="1" spc="50" dirty="0">
                          <a:solidFill>
                            <a:srgbClr val="0000FF"/>
                          </a:solidFill>
                          <a:latin typeface="Arial"/>
                          <a:cs typeface="Arial"/>
                        </a:rPr>
                        <a:t>a  </a:t>
                      </a:r>
                      <a:r>
                        <a:rPr sz="2950" b="1" spc="30" dirty="0">
                          <a:solidFill>
                            <a:srgbClr val="0000FF"/>
                          </a:solidFill>
                          <a:latin typeface="Arial"/>
                          <a:cs typeface="Arial"/>
                        </a:rPr>
                        <a:t>future</a:t>
                      </a:r>
                      <a:r>
                        <a:rPr sz="2950" b="1" spc="-60" dirty="0">
                          <a:solidFill>
                            <a:srgbClr val="0000FF"/>
                          </a:solidFill>
                          <a:latin typeface="Arial"/>
                          <a:cs typeface="Arial"/>
                        </a:rPr>
                        <a:t> </a:t>
                      </a:r>
                      <a:r>
                        <a:rPr sz="2950" b="1" spc="50" dirty="0">
                          <a:solidFill>
                            <a:srgbClr val="0000FF"/>
                          </a:solidFill>
                          <a:latin typeface="Arial"/>
                          <a:cs typeface="Arial"/>
                        </a:rPr>
                        <a:t>date</a:t>
                      </a:r>
                      <a:endParaRPr sz="2950">
                        <a:latin typeface="Arial"/>
                        <a:cs typeface="Arial"/>
                      </a:endParaRPr>
                    </a:p>
                  </a:txBody>
                  <a:tcPr marL="0" marR="0" marT="0" marB="0">
                    <a:lnL w="53975">
                      <a:solidFill>
                        <a:srgbClr val="000000"/>
                      </a:solidFill>
                      <a:prstDash val="solid"/>
                    </a:lnL>
                    <a:lnR w="53975">
                      <a:solidFill>
                        <a:srgbClr val="000000"/>
                      </a:solidFill>
                      <a:prstDash val="solid"/>
                    </a:lnR>
                    <a:lnT w="53975">
                      <a:solidFill>
                        <a:srgbClr val="000000"/>
                      </a:solidFill>
                      <a:prstDash val="solid"/>
                    </a:lnT>
                    <a:lnB w="28575">
                      <a:solidFill>
                        <a:srgbClr val="000000"/>
                      </a:solidFill>
                      <a:prstDash val="solid"/>
                    </a:lnB>
                    <a:solidFill>
                      <a:srgbClr val="FFFFBF"/>
                    </a:solidFill>
                  </a:tcPr>
                </a:tc>
                <a:tc>
                  <a:txBody>
                    <a:bodyPr/>
                    <a:lstStyle/>
                    <a:p>
                      <a:pPr marR="19685" algn="ctr">
                        <a:lnSpc>
                          <a:spcPts val="3475"/>
                        </a:lnSpc>
                      </a:pPr>
                      <a:r>
                        <a:rPr sz="2950" b="1" spc="80" dirty="0">
                          <a:solidFill>
                            <a:srgbClr val="0000FF"/>
                          </a:solidFill>
                          <a:latin typeface="Arial"/>
                          <a:cs typeface="Arial"/>
                        </a:rPr>
                        <a:t>Repayment</a:t>
                      </a:r>
                      <a:r>
                        <a:rPr sz="2950" b="1" spc="-160" dirty="0">
                          <a:solidFill>
                            <a:srgbClr val="0000FF"/>
                          </a:solidFill>
                          <a:latin typeface="Arial"/>
                          <a:cs typeface="Arial"/>
                        </a:rPr>
                        <a:t> </a:t>
                      </a:r>
                      <a:r>
                        <a:rPr sz="2950" b="1" spc="65" dirty="0">
                          <a:solidFill>
                            <a:srgbClr val="0000FF"/>
                          </a:solidFill>
                          <a:latin typeface="Arial"/>
                          <a:cs typeface="Arial"/>
                        </a:rPr>
                        <a:t>of</a:t>
                      </a:r>
                      <a:endParaRPr sz="2950">
                        <a:latin typeface="Arial"/>
                        <a:cs typeface="Arial"/>
                      </a:endParaRPr>
                    </a:p>
                    <a:p>
                      <a:pPr marL="388620" marR="417195" indent="-635" algn="ctr">
                        <a:lnSpc>
                          <a:spcPts val="3910"/>
                        </a:lnSpc>
                        <a:spcBef>
                          <a:spcPts val="190"/>
                        </a:spcBef>
                      </a:pPr>
                      <a:r>
                        <a:rPr sz="2950" b="1" spc="40" dirty="0">
                          <a:solidFill>
                            <a:srgbClr val="0000FF"/>
                          </a:solidFill>
                          <a:latin typeface="Arial"/>
                          <a:cs typeface="Arial"/>
                        </a:rPr>
                        <a:t>loan </a:t>
                      </a:r>
                      <a:r>
                        <a:rPr sz="2950" b="1" spc="45" dirty="0">
                          <a:solidFill>
                            <a:srgbClr val="0000FF"/>
                          </a:solidFill>
                          <a:latin typeface="Arial"/>
                          <a:cs typeface="Arial"/>
                        </a:rPr>
                        <a:t>at </a:t>
                      </a:r>
                      <a:r>
                        <a:rPr sz="2950" b="1" spc="50" dirty="0">
                          <a:solidFill>
                            <a:srgbClr val="0000FF"/>
                          </a:solidFill>
                          <a:latin typeface="Arial"/>
                          <a:cs typeface="Arial"/>
                        </a:rPr>
                        <a:t>a  </a:t>
                      </a:r>
                      <a:r>
                        <a:rPr sz="2950" b="1" spc="30" dirty="0">
                          <a:solidFill>
                            <a:srgbClr val="0000FF"/>
                          </a:solidFill>
                          <a:latin typeface="Arial"/>
                          <a:cs typeface="Arial"/>
                        </a:rPr>
                        <a:t>future</a:t>
                      </a:r>
                      <a:r>
                        <a:rPr sz="2950" b="1" spc="-105" dirty="0">
                          <a:solidFill>
                            <a:srgbClr val="0000FF"/>
                          </a:solidFill>
                          <a:latin typeface="Arial"/>
                          <a:cs typeface="Arial"/>
                        </a:rPr>
                        <a:t> </a:t>
                      </a:r>
                      <a:r>
                        <a:rPr sz="2950" b="1" spc="45" dirty="0">
                          <a:solidFill>
                            <a:srgbClr val="0000FF"/>
                          </a:solidFill>
                          <a:latin typeface="Arial"/>
                          <a:cs typeface="Arial"/>
                        </a:rPr>
                        <a:t>date</a:t>
                      </a:r>
                      <a:endParaRPr sz="2950">
                        <a:latin typeface="Arial"/>
                        <a:cs typeface="Arial"/>
                      </a:endParaRPr>
                    </a:p>
                  </a:txBody>
                  <a:tcPr marL="0" marR="0" marT="0" marB="0">
                    <a:lnL w="53975">
                      <a:solidFill>
                        <a:srgbClr val="000000"/>
                      </a:solidFill>
                      <a:prstDash val="solid"/>
                    </a:lnL>
                    <a:lnR w="28575">
                      <a:solidFill>
                        <a:srgbClr val="000000"/>
                      </a:solidFill>
                      <a:prstDash val="solid"/>
                    </a:lnR>
                    <a:lnT w="53975">
                      <a:solidFill>
                        <a:srgbClr val="000000"/>
                      </a:solidFill>
                      <a:prstDash val="solid"/>
                    </a:lnT>
                    <a:lnB w="28575">
                      <a:solidFill>
                        <a:srgbClr val="000000"/>
                      </a:solidFill>
                      <a:prstDash val="solid"/>
                    </a:lnB>
                    <a:solidFill>
                      <a:srgbClr val="CCFFCC"/>
                    </a:solidFill>
                  </a:tcPr>
                </a:tc>
              </a:tr>
            </a:tbl>
          </a:graphicData>
        </a:graphic>
      </p:graphicFrame>
      <p:grpSp>
        <p:nvGrpSpPr>
          <p:cNvPr id="4" name="object 4"/>
          <p:cNvGrpSpPr/>
          <p:nvPr/>
        </p:nvGrpSpPr>
        <p:grpSpPr>
          <a:xfrm>
            <a:off x="341690" y="1588830"/>
            <a:ext cx="8479790" cy="909319"/>
            <a:chOff x="341690" y="1588830"/>
            <a:chExt cx="8479790" cy="909319"/>
          </a:xfrm>
        </p:grpSpPr>
        <p:sp>
          <p:nvSpPr>
            <p:cNvPr id="5" name="object 5"/>
            <p:cNvSpPr/>
            <p:nvPr/>
          </p:nvSpPr>
          <p:spPr>
            <a:xfrm>
              <a:off x="424180" y="1671319"/>
              <a:ext cx="8390890" cy="820419"/>
            </a:xfrm>
            <a:custGeom>
              <a:avLst/>
              <a:gdLst/>
              <a:ahLst/>
              <a:cxnLst/>
              <a:rect l="l" t="t" r="r" b="b"/>
              <a:pathLst>
                <a:path w="8390890" h="820419">
                  <a:moveTo>
                    <a:pt x="8390890" y="0"/>
                  </a:moveTo>
                  <a:lnTo>
                    <a:pt x="0" y="0"/>
                  </a:lnTo>
                  <a:lnTo>
                    <a:pt x="0" y="744220"/>
                  </a:lnTo>
                  <a:lnTo>
                    <a:pt x="0" y="820420"/>
                  </a:lnTo>
                  <a:lnTo>
                    <a:pt x="8390890" y="820420"/>
                  </a:lnTo>
                  <a:lnTo>
                    <a:pt x="8390890" y="744220"/>
                  </a:lnTo>
                  <a:lnTo>
                    <a:pt x="8390890" y="0"/>
                  </a:lnTo>
                  <a:close/>
                </a:path>
              </a:pathLst>
            </a:custGeom>
            <a:solidFill>
              <a:srgbClr val="00269E"/>
            </a:solidFill>
          </p:spPr>
          <p:txBody>
            <a:bodyPr wrap="square" lIns="0" tIns="0" rIns="0" bIns="0" rtlCol="0"/>
            <a:lstStyle/>
            <a:p>
              <a:endParaRPr/>
            </a:p>
          </p:txBody>
        </p:sp>
        <p:sp>
          <p:nvSpPr>
            <p:cNvPr id="6" name="object 6"/>
            <p:cNvSpPr/>
            <p:nvPr/>
          </p:nvSpPr>
          <p:spPr>
            <a:xfrm>
              <a:off x="347980" y="1595120"/>
              <a:ext cx="8467090" cy="896619"/>
            </a:xfrm>
            <a:custGeom>
              <a:avLst/>
              <a:gdLst/>
              <a:ahLst/>
              <a:cxnLst/>
              <a:rect l="l" t="t" r="r" b="b"/>
              <a:pathLst>
                <a:path w="8467090" h="896619">
                  <a:moveTo>
                    <a:pt x="4272280" y="896619"/>
                  </a:moveTo>
                  <a:lnTo>
                    <a:pt x="76200" y="896619"/>
                  </a:lnTo>
                  <a:lnTo>
                    <a:pt x="76200" y="76200"/>
                  </a:lnTo>
                  <a:lnTo>
                    <a:pt x="8467090" y="76200"/>
                  </a:lnTo>
                  <a:lnTo>
                    <a:pt x="8467090" y="896619"/>
                  </a:lnTo>
                  <a:lnTo>
                    <a:pt x="4272280" y="896619"/>
                  </a:lnTo>
                  <a:close/>
                </a:path>
                <a:path w="8467090" h="896619">
                  <a:moveTo>
                    <a:pt x="4196080" y="820419"/>
                  </a:moveTo>
                  <a:lnTo>
                    <a:pt x="0" y="820419"/>
                  </a:lnTo>
                  <a:lnTo>
                    <a:pt x="0" y="0"/>
                  </a:lnTo>
                  <a:lnTo>
                    <a:pt x="8390890" y="0"/>
                  </a:lnTo>
                  <a:lnTo>
                    <a:pt x="8390890" y="820419"/>
                  </a:lnTo>
                  <a:lnTo>
                    <a:pt x="4196080" y="820419"/>
                  </a:lnTo>
                  <a:close/>
                </a:path>
              </a:pathLst>
            </a:custGeom>
            <a:ln w="12579">
              <a:solidFill>
                <a:srgbClr val="00269E"/>
              </a:solidFill>
            </a:ln>
          </p:spPr>
          <p:txBody>
            <a:bodyPr wrap="square" lIns="0" tIns="0" rIns="0" bIns="0" rtlCol="0"/>
            <a:lstStyle/>
            <a:p>
              <a:endParaRPr/>
            </a:p>
          </p:txBody>
        </p:sp>
      </p:grpSp>
      <p:sp>
        <p:nvSpPr>
          <p:cNvPr id="7" name="object 7"/>
          <p:cNvSpPr txBox="1"/>
          <p:nvPr/>
        </p:nvSpPr>
        <p:spPr>
          <a:xfrm>
            <a:off x="347979" y="1595119"/>
            <a:ext cx="8390890" cy="820419"/>
          </a:xfrm>
          <a:prstGeom prst="rect">
            <a:avLst/>
          </a:prstGeom>
          <a:solidFill>
            <a:srgbClr val="BFFDF8"/>
          </a:solidFill>
        </p:spPr>
        <p:txBody>
          <a:bodyPr vert="horz" wrap="square" lIns="0" tIns="44450" rIns="0" bIns="0" rtlCol="0">
            <a:spAutoFit/>
          </a:bodyPr>
          <a:lstStyle/>
          <a:p>
            <a:pPr marL="2466975" marR="238125" indent="-2221230">
              <a:lnSpc>
                <a:spcPct val="100000"/>
              </a:lnSpc>
              <a:spcBef>
                <a:spcPts val="350"/>
              </a:spcBef>
            </a:pPr>
            <a:r>
              <a:rPr sz="2400" b="1" spc="-5" dirty="0">
                <a:solidFill>
                  <a:srgbClr val="00269E"/>
                </a:solidFill>
                <a:latin typeface="Arial"/>
                <a:cs typeface="Arial"/>
              </a:rPr>
              <a:t>The primary external users of financial </a:t>
            </a:r>
            <a:r>
              <a:rPr sz="2400" b="1" dirty="0">
                <a:solidFill>
                  <a:srgbClr val="00269E"/>
                </a:solidFill>
                <a:latin typeface="Arial"/>
                <a:cs typeface="Arial"/>
              </a:rPr>
              <a:t>information </a:t>
            </a:r>
            <a:r>
              <a:rPr sz="2400" b="1" spc="-5" dirty="0">
                <a:solidFill>
                  <a:srgbClr val="00269E"/>
                </a:solidFill>
                <a:latin typeface="Arial"/>
                <a:cs typeface="Arial"/>
              </a:rPr>
              <a:t>are  </a:t>
            </a:r>
            <a:r>
              <a:rPr sz="2400" b="1" spc="-5" dirty="0">
                <a:solidFill>
                  <a:srgbClr val="FB0027"/>
                </a:solidFill>
                <a:latin typeface="Arial"/>
                <a:cs typeface="Arial"/>
              </a:rPr>
              <a:t>investors </a:t>
            </a:r>
            <a:r>
              <a:rPr sz="2400" b="1" spc="-10" dirty="0">
                <a:solidFill>
                  <a:srgbClr val="00269E"/>
                </a:solidFill>
                <a:latin typeface="Arial"/>
                <a:cs typeface="Arial"/>
              </a:rPr>
              <a:t>and</a:t>
            </a:r>
            <a:r>
              <a:rPr sz="2400" b="1" dirty="0">
                <a:solidFill>
                  <a:srgbClr val="00269E"/>
                </a:solidFill>
                <a:latin typeface="Arial"/>
                <a:cs typeface="Arial"/>
              </a:rPr>
              <a:t> </a:t>
            </a:r>
            <a:r>
              <a:rPr sz="2400" b="1" spc="-5" dirty="0">
                <a:solidFill>
                  <a:srgbClr val="FB0027"/>
                </a:solidFill>
                <a:latin typeface="Arial"/>
                <a:cs typeface="Arial"/>
              </a:rPr>
              <a:t>creditors</a:t>
            </a:r>
            <a:r>
              <a:rPr sz="2400" b="1" spc="-5" dirty="0">
                <a:solidFill>
                  <a:srgbClr val="00269E"/>
                </a:solidFill>
                <a:latin typeface="Arial"/>
                <a:cs typeface="Arial"/>
              </a:rPr>
              <a:t>.</a:t>
            </a:r>
            <a:endParaRPr sz="2400">
              <a:latin typeface="Arial"/>
              <a:cs typeface="Arial"/>
            </a:endParaRPr>
          </a:p>
        </p:txBody>
      </p:sp>
      <p:sp>
        <p:nvSpPr>
          <p:cNvPr id="9" name="object 9"/>
          <p:cNvSpPr txBox="1">
            <a:spLocks noGrp="1"/>
          </p:cNvSpPr>
          <p:nvPr>
            <p:ph type="ftr" sz="quarter" idx="5"/>
          </p:nvPr>
        </p:nvSpPr>
        <p:spPr>
          <a:prstGeom prst="rect">
            <a:avLst/>
          </a:prstGeom>
        </p:spPr>
        <p:txBody>
          <a:bodyPr vert="horz" wrap="square" lIns="0" tIns="0" rIns="0" bIns="0" rtlCol="0">
            <a:spAutoFit/>
          </a:bodyPr>
          <a:lstStyle/>
          <a:p>
            <a:pPr marL="12700">
              <a:lnSpc>
                <a:spcPts val="1675"/>
              </a:lnSpc>
            </a:pPr>
            <a:r>
              <a:rPr dirty="0"/>
              <a:t>McGraw-Hill/Irwin</a:t>
            </a:r>
          </a:p>
        </p:txBody>
      </p:sp>
    </p:spTree>
  </p:cSld>
  <p:clrMapOvr>
    <a:masterClrMapping/>
  </p:clrMapOvr>
  <p:transition>
    <p:blinds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381000"/>
            <a:ext cx="9144000" cy="6858000"/>
          </a:xfrm>
          <a:custGeom>
            <a:avLst/>
            <a:gdLst/>
            <a:ahLst/>
            <a:cxnLst/>
            <a:rect l="l" t="t" r="r" b="b"/>
            <a:pathLst>
              <a:path w="9144000" h="6858000">
                <a:moveTo>
                  <a:pt x="9144000" y="0"/>
                </a:moveTo>
                <a:lnTo>
                  <a:pt x="0" y="0"/>
                </a:lnTo>
                <a:lnTo>
                  <a:pt x="0" y="6858000"/>
                </a:lnTo>
                <a:lnTo>
                  <a:pt x="9144000" y="6858000"/>
                </a:lnTo>
                <a:close/>
              </a:path>
            </a:pathLst>
          </a:custGeom>
          <a:solidFill>
            <a:srgbClr val="F5BE68"/>
          </a:solidFill>
        </p:spPr>
        <p:txBody>
          <a:bodyPr wrap="square" lIns="0" tIns="0" rIns="0" bIns="0" rtlCol="0"/>
          <a:lstStyle/>
          <a:p>
            <a:endParaRPr/>
          </a:p>
        </p:txBody>
      </p:sp>
      <p:grpSp>
        <p:nvGrpSpPr>
          <p:cNvPr id="3" name="object 3"/>
          <p:cNvGrpSpPr/>
          <p:nvPr/>
        </p:nvGrpSpPr>
        <p:grpSpPr>
          <a:xfrm>
            <a:off x="36830" y="93980"/>
            <a:ext cx="6620509" cy="6654800"/>
            <a:chOff x="36830" y="93980"/>
            <a:chExt cx="6620509" cy="6654800"/>
          </a:xfrm>
        </p:grpSpPr>
        <p:sp>
          <p:nvSpPr>
            <p:cNvPr id="4" name="object 4"/>
            <p:cNvSpPr/>
            <p:nvPr/>
          </p:nvSpPr>
          <p:spPr>
            <a:xfrm>
              <a:off x="49530" y="4819650"/>
              <a:ext cx="219710" cy="1916430"/>
            </a:xfrm>
            <a:custGeom>
              <a:avLst/>
              <a:gdLst/>
              <a:ahLst/>
              <a:cxnLst/>
              <a:rect l="l" t="t" r="r" b="b"/>
              <a:pathLst>
                <a:path w="219710" h="1916429">
                  <a:moveTo>
                    <a:pt x="0" y="0"/>
                  </a:moveTo>
                  <a:lnTo>
                    <a:pt x="0" y="1747520"/>
                  </a:lnTo>
                  <a:lnTo>
                    <a:pt x="219710" y="1916430"/>
                  </a:lnTo>
                  <a:lnTo>
                    <a:pt x="219710" y="158750"/>
                  </a:lnTo>
                  <a:lnTo>
                    <a:pt x="0" y="0"/>
                  </a:lnTo>
                  <a:close/>
                </a:path>
              </a:pathLst>
            </a:custGeom>
            <a:solidFill>
              <a:srgbClr val="5E009E"/>
            </a:solidFill>
          </p:spPr>
          <p:txBody>
            <a:bodyPr wrap="square" lIns="0" tIns="0" rIns="0" bIns="0" rtlCol="0"/>
            <a:lstStyle/>
            <a:p>
              <a:endParaRPr/>
            </a:p>
          </p:txBody>
        </p:sp>
        <p:sp>
          <p:nvSpPr>
            <p:cNvPr id="5" name="object 5"/>
            <p:cNvSpPr/>
            <p:nvPr/>
          </p:nvSpPr>
          <p:spPr>
            <a:xfrm>
              <a:off x="256539" y="4978400"/>
              <a:ext cx="26670" cy="1757680"/>
            </a:xfrm>
            <a:custGeom>
              <a:avLst/>
              <a:gdLst/>
              <a:ahLst/>
              <a:cxnLst/>
              <a:rect l="l" t="t" r="r" b="b"/>
              <a:pathLst>
                <a:path w="26670" h="1757679">
                  <a:moveTo>
                    <a:pt x="26670" y="0"/>
                  </a:moveTo>
                  <a:lnTo>
                    <a:pt x="0" y="0"/>
                  </a:lnTo>
                  <a:lnTo>
                    <a:pt x="0" y="1757680"/>
                  </a:lnTo>
                  <a:lnTo>
                    <a:pt x="26670" y="1757680"/>
                  </a:lnTo>
                  <a:lnTo>
                    <a:pt x="26670" y="0"/>
                  </a:lnTo>
                  <a:close/>
                </a:path>
              </a:pathLst>
            </a:custGeom>
            <a:solidFill>
              <a:srgbClr val="000000"/>
            </a:solidFill>
          </p:spPr>
          <p:txBody>
            <a:bodyPr wrap="square" lIns="0" tIns="0" rIns="0" bIns="0" rtlCol="0"/>
            <a:lstStyle/>
            <a:p>
              <a:endParaRPr/>
            </a:p>
          </p:txBody>
        </p:sp>
        <p:sp>
          <p:nvSpPr>
            <p:cNvPr id="6" name="object 6"/>
            <p:cNvSpPr/>
            <p:nvPr/>
          </p:nvSpPr>
          <p:spPr>
            <a:xfrm>
              <a:off x="36830" y="6557009"/>
              <a:ext cx="246380" cy="191770"/>
            </a:xfrm>
            <a:prstGeom prst="rect">
              <a:avLst/>
            </a:prstGeom>
            <a:blipFill>
              <a:blip r:embed="rId2" cstate="print"/>
              <a:stretch>
                <a:fillRect/>
              </a:stretch>
            </a:blipFill>
          </p:spPr>
          <p:txBody>
            <a:bodyPr wrap="square" lIns="0" tIns="0" rIns="0" bIns="0" rtlCol="0"/>
            <a:lstStyle/>
            <a:p>
              <a:endParaRPr/>
            </a:p>
          </p:txBody>
        </p:sp>
        <p:sp>
          <p:nvSpPr>
            <p:cNvPr id="7" name="object 7"/>
            <p:cNvSpPr/>
            <p:nvPr/>
          </p:nvSpPr>
          <p:spPr>
            <a:xfrm>
              <a:off x="36830" y="4819650"/>
              <a:ext cx="25400" cy="1747520"/>
            </a:xfrm>
            <a:custGeom>
              <a:avLst/>
              <a:gdLst/>
              <a:ahLst/>
              <a:cxnLst/>
              <a:rect l="l" t="t" r="r" b="b"/>
              <a:pathLst>
                <a:path w="25400" h="1747520">
                  <a:moveTo>
                    <a:pt x="25400" y="0"/>
                  </a:moveTo>
                  <a:lnTo>
                    <a:pt x="0" y="0"/>
                  </a:lnTo>
                  <a:lnTo>
                    <a:pt x="0" y="1747520"/>
                  </a:lnTo>
                  <a:lnTo>
                    <a:pt x="25400" y="1747520"/>
                  </a:lnTo>
                  <a:lnTo>
                    <a:pt x="25400" y="0"/>
                  </a:lnTo>
                  <a:close/>
                </a:path>
              </a:pathLst>
            </a:custGeom>
            <a:solidFill>
              <a:srgbClr val="000000"/>
            </a:solidFill>
          </p:spPr>
          <p:txBody>
            <a:bodyPr wrap="square" lIns="0" tIns="0" rIns="0" bIns="0" rtlCol="0"/>
            <a:lstStyle/>
            <a:p>
              <a:endParaRPr/>
            </a:p>
          </p:txBody>
        </p:sp>
        <p:sp>
          <p:nvSpPr>
            <p:cNvPr id="8" name="object 8"/>
            <p:cNvSpPr/>
            <p:nvPr/>
          </p:nvSpPr>
          <p:spPr>
            <a:xfrm>
              <a:off x="36830" y="4806950"/>
              <a:ext cx="246380" cy="181610"/>
            </a:xfrm>
            <a:prstGeom prst="rect">
              <a:avLst/>
            </a:prstGeom>
            <a:blipFill>
              <a:blip r:embed="rId3" cstate="print"/>
              <a:stretch>
                <a:fillRect/>
              </a:stretch>
            </a:blipFill>
          </p:spPr>
          <p:txBody>
            <a:bodyPr wrap="square" lIns="0" tIns="0" rIns="0" bIns="0" rtlCol="0"/>
            <a:lstStyle/>
            <a:p>
              <a:endParaRPr/>
            </a:p>
          </p:txBody>
        </p:sp>
        <p:sp>
          <p:nvSpPr>
            <p:cNvPr id="9" name="object 9"/>
            <p:cNvSpPr/>
            <p:nvPr/>
          </p:nvSpPr>
          <p:spPr>
            <a:xfrm>
              <a:off x="49530" y="4157980"/>
              <a:ext cx="3373120" cy="820419"/>
            </a:xfrm>
            <a:custGeom>
              <a:avLst/>
              <a:gdLst/>
              <a:ahLst/>
              <a:cxnLst/>
              <a:rect l="l" t="t" r="r" b="b"/>
              <a:pathLst>
                <a:path w="3373120" h="820420">
                  <a:moveTo>
                    <a:pt x="3200400" y="0"/>
                  </a:moveTo>
                  <a:lnTo>
                    <a:pt x="0" y="661670"/>
                  </a:lnTo>
                  <a:lnTo>
                    <a:pt x="219710" y="820420"/>
                  </a:lnTo>
                  <a:lnTo>
                    <a:pt x="3373120" y="140970"/>
                  </a:lnTo>
                  <a:lnTo>
                    <a:pt x="3200400" y="0"/>
                  </a:lnTo>
                  <a:close/>
                </a:path>
              </a:pathLst>
            </a:custGeom>
            <a:solidFill>
              <a:srgbClr val="9E3EDE"/>
            </a:solidFill>
          </p:spPr>
          <p:txBody>
            <a:bodyPr wrap="square" lIns="0" tIns="0" rIns="0" bIns="0" rtlCol="0"/>
            <a:lstStyle/>
            <a:p>
              <a:endParaRPr/>
            </a:p>
          </p:txBody>
        </p:sp>
        <p:sp>
          <p:nvSpPr>
            <p:cNvPr id="10" name="object 10"/>
            <p:cNvSpPr/>
            <p:nvPr/>
          </p:nvSpPr>
          <p:spPr>
            <a:xfrm>
              <a:off x="41910" y="4809489"/>
              <a:ext cx="234950" cy="181610"/>
            </a:xfrm>
            <a:prstGeom prst="rect">
              <a:avLst/>
            </a:prstGeom>
            <a:blipFill>
              <a:blip r:embed="rId4" cstate="print"/>
              <a:stretch>
                <a:fillRect/>
              </a:stretch>
            </a:blipFill>
          </p:spPr>
          <p:txBody>
            <a:bodyPr wrap="square" lIns="0" tIns="0" rIns="0" bIns="0" rtlCol="0"/>
            <a:lstStyle/>
            <a:p>
              <a:endParaRPr/>
            </a:p>
          </p:txBody>
        </p:sp>
        <p:sp>
          <p:nvSpPr>
            <p:cNvPr id="11" name="object 11"/>
            <p:cNvSpPr/>
            <p:nvPr/>
          </p:nvSpPr>
          <p:spPr>
            <a:xfrm>
              <a:off x="266700" y="4286250"/>
              <a:ext cx="3158490" cy="704850"/>
            </a:xfrm>
            <a:custGeom>
              <a:avLst/>
              <a:gdLst/>
              <a:ahLst/>
              <a:cxnLst/>
              <a:rect l="l" t="t" r="r" b="b"/>
              <a:pathLst>
                <a:path w="3158490" h="704850">
                  <a:moveTo>
                    <a:pt x="3153410" y="0"/>
                  </a:moveTo>
                  <a:lnTo>
                    <a:pt x="0" y="679450"/>
                  </a:lnTo>
                  <a:lnTo>
                    <a:pt x="5079" y="704850"/>
                  </a:lnTo>
                  <a:lnTo>
                    <a:pt x="3158490" y="25400"/>
                  </a:lnTo>
                  <a:lnTo>
                    <a:pt x="3153410" y="0"/>
                  </a:lnTo>
                  <a:close/>
                </a:path>
              </a:pathLst>
            </a:custGeom>
            <a:solidFill>
              <a:srgbClr val="000000"/>
            </a:solidFill>
          </p:spPr>
          <p:txBody>
            <a:bodyPr wrap="square" lIns="0" tIns="0" rIns="0" bIns="0" rtlCol="0"/>
            <a:lstStyle/>
            <a:p>
              <a:endParaRPr/>
            </a:p>
          </p:txBody>
        </p:sp>
        <p:sp>
          <p:nvSpPr>
            <p:cNvPr id="12" name="object 12"/>
            <p:cNvSpPr/>
            <p:nvPr/>
          </p:nvSpPr>
          <p:spPr>
            <a:xfrm>
              <a:off x="3241040" y="4145280"/>
              <a:ext cx="194310" cy="166369"/>
            </a:xfrm>
            <a:prstGeom prst="rect">
              <a:avLst/>
            </a:prstGeom>
            <a:blipFill>
              <a:blip r:embed="rId5" cstate="print"/>
              <a:stretch>
                <a:fillRect/>
              </a:stretch>
            </a:blipFill>
          </p:spPr>
          <p:txBody>
            <a:bodyPr wrap="square" lIns="0" tIns="0" rIns="0" bIns="0" rtlCol="0"/>
            <a:lstStyle/>
            <a:p>
              <a:endParaRPr/>
            </a:p>
          </p:txBody>
        </p:sp>
        <p:sp>
          <p:nvSpPr>
            <p:cNvPr id="13" name="object 13"/>
            <p:cNvSpPr/>
            <p:nvPr/>
          </p:nvSpPr>
          <p:spPr>
            <a:xfrm>
              <a:off x="36830" y="4145280"/>
              <a:ext cx="3215640" cy="687070"/>
            </a:xfrm>
            <a:custGeom>
              <a:avLst/>
              <a:gdLst/>
              <a:ahLst/>
              <a:cxnLst/>
              <a:rect l="l" t="t" r="r" b="b"/>
              <a:pathLst>
                <a:path w="3215639" h="687070">
                  <a:moveTo>
                    <a:pt x="3215640" y="25400"/>
                  </a:moveTo>
                  <a:lnTo>
                    <a:pt x="3210560" y="0"/>
                  </a:lnTo>
                  <a:lnTo>
                    <a:pt x="10160" y="661670"/>
                  </a:lnTo>
                  <a:lnTo>
                    <a:pt x="8890" y="661670"/>
                  </a:lnTo>
                  <a:lnTo>
                    <a:pt x="6350" y="662940"/>
                  </a:lnTo>
                  <a:lnTo>
                    <a:pt x="5080" y="664210"/>
                  </a:lnTo>
                  <a:lnTo>
                    <a:pt x="2540" y="665480"/>
                  </a:lnTo>
                  <a:lnTo>
                    <a:pt x="1270" y="666750"/>
                  </a:lnTo>
                  <a:lnTo>
                    <a:pt x="0" y="669290"/>
                  </a:lnTo>
                  <a:lnTo>
                    <a:pt x="0" y="679450"/>
                  </a:lnTo>
                  <a:lnTo>
                    <a:pt x="1270" y="681990"/>
                  </a:lnTo>
                  <a:lnTo>
                    <a:pt x="2540" y="683260"/>
                  </a:lnTo>
                  <a:lnTo>
                    <a:pt x="5080" y="684530"/>
                  </a:lnTo>
                  <a:lnTo>
                    <a:pt x="12700" y="674370"/>
                  </a:lnTo>
                  <a:lnTo>
                    <a:pt x="15240" y="687070"/>
                  </a:lnTo>
                  <a:lnTo>
                    <a:pt x="3215640" y="25400"/>
                  </a:lnTo>
                  <a:close/>
                </a:path>
              </a:pathLst>
            </a:custGeom>
            <a:solidFill>
              <a:srgbClr val="000000"/>
            </a:solidFill>
          </p:spPr>
          <p:txBody>
            <a:bodyPr wrap="square" lIns="0" tIns="0" rIns="0" bIns="0" rtlCol="0"/>
            <a:lstStyle/>
            <a:p>
              <a:endParaRPr/>
            </a:p>
          </p:txBody>
        </p:sp>
        <p:sp>
          <p:nvSpPr>
            <p:cNvPr id="14" name="object 14"/>
            <p:cNvSpPr/>
            <p:nvPr/>
          </p:nvSpPr>
          <p:spPr>
            <a:xfrm>
              <a:off x="3243580" y="4154170"/>
              <a:ext cx="3383279" cy="806450"/>
            </a:xfrm>
            <a:custGeom>
              <a:avLst/>
              <a:gdLst/>
              <a:ahLst/>
              <a:cxnLst/>
              <a:rect l="l" t="t" r="r" b="b"/>
              <a:pathLst>
                <a:path w="3383279" h="806450">
                  <a:moveTo>
                    <a:pt x="0" y="0"/>
                  </a:moveTo>
                  <a:lnTo>
                    <a:pt x="176530" y="144779"/>
                  </a:lnTo>
                  <a:lnTo>
                    <a:pt x="3383279" y="806449"/>
                  </a:lnTo>
                  <a:lnTo>
                    <a:pt x="3172460" y="652779"/>
                  </a:lnTo>
                  <a:lnTo>
                    <a:pt x="0" y="0"/>
                  </a:lnTo>
                  <a:close/>
                </a:path>
              </a:pathLst>
            </a:custGeom>
            <a:solidFill>
              <a:srgbClr val="DE9EFF"/>
            </a:solidFill>
          </p:spPr>
          <p:txBody>
            <a:bodyPr wrap="square" lIns="0" tIns="0" rIns="0" bIns="0" rtlCol="0"/>
            <a:lstStyle/>
            <a:p>
              <a:endParaRPr/>
            </a:p>
          </p:txBody>
        </p:sp>
        <p:sp>
          <p:nvSpPr>
            <p:cNvPr id="15" name="object 15"/>
            <p:cNvSpPr/>
            <p:nvPr/>
          </p:nvSpPr>
          <p:spPr>
            <a:xfrm>
              <a:off x="3234690" y="4144009"/>
              <a:ext cx="3394710" cy="829310"/>
            </a:xfrm>
            <a:custGeom>
              <a:avLst/>
              <a:gdLst/>
              <a:ahLst/>
              <a:cxnLst/>
              <a:rect l="l" t="t" r="r" b="b"/>
              <a:pathLst>
                <a:path w="3394709" h="829310">
                  <a:moveTo>
                    <a:pt x="3394710" y="803910"/>
                  </a:moveTo>
                  <a:lnTo>
                    <a:pt x="192278" y="143141"/>
                  </a:lnTo>
                  <a:lnTo>
                    <a:pt x="16510" y="0"/>
                  </a:lnTo>
                  <a:lnTo>
                    <a:pt x="8890" y="10160"/>
                  </a:lnTo>
                  <a:lnTo>
                    <a:pt x="0" y="20320"/>
                  </a:lnTo>
                  <a:lnTo>
                    <a:pt x="177800" y="165100"/>
                  </a:lnTo>
                  <a:lnTo>
                    <a:pt x="179070" y="165100"/>
                  </a:lnTo>
                  <a:lnTo>
                    <a:pt x="181610" y="166370"/>
                  </a:lnTo>
                  <a:lnTo>
                    <a:pt x="182880" y="166370"/>
                  </a:lnTo>
                  <a:lnTo>
                    <a:pt x="3389630" y="829310"/>
                  </a:lnTo>
                  <a:lnTo>
                    <a:pt x="3394710" y="803910"/>
                  </a:lnTo>
                  <a:close/>
                </a:path>
              </a:pathLst>
            </a:custGeom>
            <a:solidFill>
              <a:srgbClr val="000000"/>
            </a:solidFill>
          </p:spPr>
          <p:txBody>
            <a:bodyPr wrap="square" lIns="0" tIns="0" rIns="0" bIns="0" rtlCol="0"/>
            <a:lstStyle/>
            <a:p>
              <a:endParaRPr/>
            </a:p>
          </p:txBody>
        </p:sp>
        <p:sp>
          <p:nvSpPr>
            <p:cNvPr id="16" name="object 16"/>
            <p:cNvSpPr/>
            <p:nvPr/>
          </p:nvSpPr>
          <p:spPr>
            <a:xfrm>
              <a:off x="6408420" y="4794250"/>
              <a:ext cx="231139" cy="179069"/>
            </a:xfrm>
            <a:prstGeom prst="rect">
              <a:avLst/>
            </a:prstGeom>
            <a:blipFill>
              <a:blip r:embed="rId6" cstate="print"/>
              <a:stretch>
                <a:fillRect/>
              </a:stretch>
            </a:blipFill>
          </p:spPr>
          <p:txBody>
            <a:bodyPr wrap="square" lIns="0" tIns="0" rIns="0" bIns="0" rtlCol="0"/>
            <a:lstStyle/>
            <a:p>
              <a:endParaRPr/>
            </a:p>
          </p:txBody>
        </p:sp>
        <p:sp>
          <p:nvSpPr>
            <p:cNvPr id="17" name="object 17"/>
            <p:cNvSpPr/>
            <p:nvPr/>
          </p:nvSpPr>
          <p:spPr>
            <a:xfrm>
              <a:off x="3230880" y="4141469"/>
              <a:ext cx="3187700" cy="678180"/>
            </a:xfrm>
            <a:custGeom>
              <a:avLst/>
              <a:gdLst/>
              <a:ahLst/>
              <a:cxnLst/>
              <a:rect l="l" t="t" r="r" b="b"/>
              <a:pathLst>
                <a:path w="3187700" h="678179">
                  <a:moveTo>
                    <a:pt x="3187700" y="652780"/>
                  </a:moveTo>
                  <a:lnTo>
                    <a:pt x="15240" y="0"/>
                  </a:lnTo>
                  <a:lnTo>
                    <a:pt x="10160" y="0"/>
                  </a:lnTo>
                  <a:lnTo>
                    <a:pt x="7620" y="1270"/>
                  </a:lnTo>
                  <a:lnTo>
                    <a:pt x="6350" y="1270"/>
                  </a:lnTo>
                  <a:lnTo>
                    <a:pt x="3810" y="2540"/>
                  </a:lnTo>
                  <a:lnTo>
                    <a:pt x="2540" y="5080"/>
                  </a:lnTo>
                  <a:lnTo>
                    <a:pt x="0" y="7620"/>
                  </a:lnTo>
                  <a:lnTo>
                    <a:pt x="0" y="17780"/>
                  </a:lnTo>
                  <a:lnTo>
                    <a:pt x="2540" y="20320"/>
                  </a:lnTo>
                  <a:lnTo>
                    <a:pt x="3810" y="22860"/>
                  </a:lnTo>
                  <a:lnTo>
                    <a:pt x="12700" y="12700"/>
                  </a:lnTo>
                  <a:lnTo>
                    <a:pt x="10160" y="25400"/>
                  </a:lnTo>
                  <a:lnTo>
                    <a:pt x="3182620" y="678180"/>
                  </a:lnTo>
                  <a:lnTo>
                    <a:pt x="3187700" y="652780"/>
                  </a:lnTo>
                  <a:close/>
                </a:path>
              </a:pathLst>
            </a:custGeom>
            <a:solidFill>
              <a:srgbClr val="000000"/>
            </a:solidFill>
          </p:spPr>
          <p:txBody>
            <a:bodyPr wrap="square" lIns="0" tIns="0" rIns="0" bIns="0" rtlCol="0"/>
            <a:lstStyle/>
            <a:p>
              <a:endParaRPr/>
            </a:p>
          </p:txBody>
        </p:sp>
        <p:sp>
          <p:nvSpPr>
            <p:cNvPr id="18" name="object 18"/>
            <p:cNvSpPr/>
            <p:nvPr/>
          </p:nvSpPr>
          <p:spPr>
            <a:xfrm>
              <a:off x="269239" y="4298950"/>
              <a:ext cx="6356350" cy="2437130"/>
            </a:xfrm>
            <a:custGeom>
              <a:avLst/>
              <a:gdLst/>
              <a:ahLst/>
              <a:cxnLst/>
              <a:rect l="l" t="t" r="r" b="b"/>
              <a:pathLst>
                <a:path w="6356350" h="2437129">
                  <a:moveTo>
                    <a:pt x="3150870" y="0"/>
                  </a:moveTo>
                  <a:lnTo>
                    <a:pt x="0" y="679450"/>
                  </a:lnTo>
                  <a:lnTo>
                    <a:pt x="0" y="2437130"/>
                  </a:lnTo>
                  <a:lnTo>
                    <a:pt x="6356350" y="2437130"/>
                  </a:lnTo>
                  <a:lnTo>
                    <a:pt x="6356350" y="661669"/>
                  </a:lnTo>
                  <a:lnTo>
                    <a:pt x="3150870" y="0"/>
                  </a:lnTo>
                  <a:close/>
                </a:path>
              </a:pathLst>
            </a:custGeom>
            <a:solidFill>
              <a:srgbClr val="7E00DE"/>
            </a:solidFill>
          </p:spPr>
          <p:txBody>
            <a:bodyPr wrap="square" lIns="0" tIns="0" rIns="0" bIns="0" rtlCol="0"/>
            <a:lstStyle/>
            <a:p>
              <a:endParaRPr/>
            </a:p>
          </p:txBody>
        </p:sp>
        <p:sp>
          <p:nvSpPr>
            <p:cNvPr id="19" name="object 19"/>
            <p:cNvSpPr/>
            <p:nvPr/>
          </p:nvSpPr>
          <p:spPr>
            <a:xfrm>
              <a:off x="256540" y="4286249"/>
              <a:ext cx="6383020" cy="2462530"/>
            </a:xfrm>
            <a:custGeom>
              <a:avLst/>
              <a:gdLst/>
              <a:ahLst/>
              <a:cxnLst/>
              <a:rect l="l" t="t" r="r" b="b"/>
              <a:pathLst>
                <a:path w="6383020" h="2462529">
                  <a:moveTo>
                    <a:pt x="6383007" y="674370"/>
                  </a:moveTo>
                  <a:lnTo>
                    <a:pt x="6381750" y="673100"/>
                  </a:lnTo>
                  <a:lnTo>
                    <a:pt x="6381750" y="670560"/>
                  </a:lnTo>
                  <a:lnTo>
                    <a:pt x="6380480" y="668020"/>
                  </a:lnTo>
                  <a:lnTo>
                    <a:pt x="6379210" y="666750"/>
                  </a:lnTo>
                  <a:lnTo>
                    <a:pt x="6377940" y="664210"/>
                  </a:lnTo>
                  <a:lnTo>
                    <a:pt x="6376657" y="664210"/>
                  </a:lnTo>
                  <a:lnTo>
                    <a:pt x="6371590" y="661670"/>
                  </a:lnTo>
                  <a:lnTo>
                    <a:pt x="6357607" y="658787"/>
                  </a:lnTo>
                  <a:lnTo>
                    <a:pt x="6357607" y="685241"/>
                  </a:lnTo>
                  <a:lnTo>
                    <a:pt x="6357607" y="2437130"/>
                  </a:lnTo>
                  <a:lnTo>
                    <a:pt x="26670" y="2437130"/>
                  </a:lnTo>
                  <a:lnTo>
                    <a:pt x="26670" y="702386"/>
                  </a:lnTo>
                  <a:lnTo>
                    <a:pt x="3163620" y="25946"/>
                  </a:lnTo>
                  <a:lnTo>
                    <a:pt x="6357607" y="685241"/>
                  </a:lnTo>
                  <a:lnTo>
                    <a:pt x="6357607" y="658787"/>
                  </a:lnTo>
                  <a:lnTo>
                    <a:pt x="3166110" y="0"/>
                  </a:lnTo>
                  <a:lnTo>
                    <a:pt x="3161030" y="0"/>
                  </a:lnTo>
                  <a:lnTo>
                    <a:pt x="10160" y="679450"/>
                  </a:lnTo>
                  <a:lnTo>
                    <a:pt x="8890" y="679450"/>
                  </a:lnTo>
                  <a:lnTo>
                    <a:pt x="6350" y="680720"/>
                  </a:lnTo>
                  <a:lnTo>
                    <a:pt x="3810" y="683260"/>
                  </a:lnTo>
                  <a:lnTo>
                    <a:pt x="2540" y="685800"/>
                  </a:lnTo>
                  <a:lnTo>
                    <a:pt x="1270" y="687070"/>
                  </a:lnTo>
                  <a:lnTo>
                    <a:pt x="0" y="689610"/>
                  </a:lnTo>
                  <a:lnTo>
                    <a:pt x="0" y="692150"/>
                  </a:lnTo>
                  <a:lnTo>
                    <a:pt x="0" y="2449830"/>
                  </a:lnTo>
                  <a:lnTo>
                    <a:pt x="0" y="2451100"/>
                  </a:lnTo>
                  <a:lnTo>
                    <a:pt x="2540" y="2456180"/>
                  </a:lnTo>
                  <a:lnTo>
                    <a:pt x="6350" y="2459990"/>
                  </a:lnTo>
                  <a:lnTo>
                    <a:pt x="11430" y="2462530"/>
                  </a:lnTo>
                  <a:lnTo>
                    <a:pt x="12700" y="2462530"/>
                  </a:lnTo>
                  <a:lnTo>
                    <a:pt x="6369050" y="2462530"/>
                  </a:lnTo>
                  <a:lnTo>
                    <a:pt x="6371590" y="2462530"/>
                  </a:lnTo>
                  <a:lnTo>
                    <a:pt x="6376657" y="2459990"/>
                  </a:lnTo>
                  <a:lnTo>
                    <a:pt x="6380480" y="2456180"/>
                  </a:lnTo>
                  <a:lnTo>
                    <a:pt x="6381750" y="2453640"/>
                  </a:lnTo>
                  <a:lnTo>
                    <a:pt x="6381750" y="2451100"/>
                  </a:lnTo>
                  <a:lnTo>
                    <a:pt x="6383007" y="2449830"/>
                  </a:lnTo>
                  <a:lnTo>
                    <a:pt x="6383007" y="674370"/>
                  </a:lnTo>
                  <a:close/>
                </a:path>
              </a:pathLst>
            </a:custGeom>
            <a:solidFill>
              <a:srgbClr val="000000"/>
            </a:solidFill>
          </p:spPr>
          <p:txBody>
            <a:bodyPr wrap="square" lIns="0" tIns="0" rIns="0" bIns="0" rtlCol="0"/>
            <a:lstStyle/>
            <a:p>
              <a:endParaRPr/>
            </a:p>
          </p:txBody>
        </p:sp>
        <p:sp>
          <p:nvSpPr>
            <p:cNvPr id="20" name="object 20"/>
            <p:cNvSpPr/>
            <p:nvPr/>
          </p:nvSpPr>
          <p:spPr>
            <a:xfrm>
              <a:off x="49530" y="2804159"/>
              <a:ext cx="219710" cy="1916430"/>
            </a:xfrm>
            <a:custGeom>
              <a:avLst/>
              <a:gdLst/>
              <a:ahLst/>
              <a:cxnLst/>
              <a:rect l="l" t="t" r="r" b="b"/>
              <a:pathLst>
                <a:path w="219710" h="1916429">
                  <a:moveTo>
                    <a:pt x="0" y="0"/>
                  </a:moveTo>
                  <a:lnTo>
                    <a:pt x="0" y="1748789"/>
                  </a:lnTo>
                  <a:lnTo>
                    <a:pt x="219710" y="1916429"/>
                  </a:lnTo>
                  <a:lnTo>
                    <a:pt x="219710" y="156210"/>
                  </a:lnTo>
                  <a:lnTo>
                    <a:pt x="0" y="0"/>
                  </a:lnTo>
                  <a:close/>
                </a:path>
              </a:pathLst>
            </a:custGeom>
            <a:solidFill>
              <a:srgbClr val="BE3E00"/>
            </a:solidFill>
          </p:spPr>
          <p:txBody>
            <a:bodyPr wrap="square" lIns="0" tIns="0" rIns="0" bIns="0" rtlCol="0"/>
            <a:lstStyle/>
            <a:p>
              <a:endParaRPr/>
            </a:p>
          </p:txBody>
        </p:sp>
        <p:sp>
          <p:nvSpPr>
            <p:cNvPr id="21" name="object 21"/>
            <p:cNvSpPr/>
            <p:nvPr/>
          </p:nvSpPr>
          <p:spPr>
            <a:xfrm>
              <a:off x="256539" y="2960369"/>
              <a:ext cx="26670" cy="1760220"/>
            </a:xfrm>
            <a:custGeom>
              <a:avLst/>
              <a:gdLst/>
              <a:ahLst/>
              <a:cxnLst/>
              <a:rect l="l" t="t" r="r" b="b"/>
              <a:pathLst>
                <a:path w="26670" h="1760220">
                  <a:moveTo>
                    <a:pt x="26670" y="0"/>
                  </a:moveTo>
                  <a:lnTo>
                    <a:pt x="0" y="0"/>
                  </a:lnTo>
                  <a:lnTo>
                    <a:pt x="0" y="1760219"/>
                  </a:lnTo>
                  <a:lnTo>
                    <a:pt x="26670" y="1760219"/>
                  </a:lnTo>
                  <a:lnTo>
                    <a:pt x="26670" y="0"/>
                  </a:lnTo>
                  <a:close/>
                </a:path>
              </a:pathLst>
            </a:custGeom>
            <a:solidFill>
              <a:srgbClr val="000000"/>
            </a:solidFill>
          </p:spPr>
          <p:txBody>
            <a:bodyPr wrap="square" lIns="0" tIns="0" rIns="0" bIns="0" rtlCol="0"/>
            <a:lstStyle/>
            <a:p>
              <a:endParaRPr/>
            </a:p>
          </p:txBody>
        </p:sp>
        <p:sp>
          <p:nvSpPr>
            <p:cNvPr id="22" name="object 22"/>
            <p:cNvSpPr/>
            <p:nvPr/>
          </p:nvSpPr>
          <p:spPr>
            <a:xfrm>
              <a:off x="36830" y="4542789"/>
              <a:ext cx="246380" cy="191770"/>
            </a:xfrm>
            <a:prstGeom prst="rect">
              <a:avLst/>
            </a:prstGeom>
            <a:blipFill>
              <a:blip r:embed="rId7" cstate="print"/>
              <a:stretch>
                <a:fillRect/>
              </a:stretch>
            </a:blipFill>
          </p:spPr>
          <p:txBody>
            <a:bodyPr wrap="square" lIns="0" tIns="0" rIns="0" bIns="0" rtlCol="0"/>
            <a:lstStyle/>
            <a:p>
              <a:endParaRPr/>
            </a:p>
          </p:txBody>
        </p:sp>
        <p:sp>
          <p:nvSpPr>
            <p:cNvPr id="23" name="object 23"/>
            <p:cNvSpPr/>
            <p:nvPr/>
          </p:nvSpPr>
          <p:spPr>
            <a:xfrm>
              <a:off x="36830" y="2804159"/>
              <a:ext cx="25400" cy="1748789"/>
            </a:xfrm>
            <a:custGeom>
              <a:avLst/>
              <a:gdLst/>
              <a:ahLst/>
              <a:cxnLst/>
              <a:rect l="l" t="t" r="r" b="b"/>
              <a:pathLst>
                <a:path w="25400" h="1748789">
                  <a:moveTo>
                    <a:pt x="25400" y="0"/>
                  </a:moveTo>
                  <a:lnTo>
                    <a:pt x="0" y="0"/>
                  </a:lnTo>
                  <a:lnTo>
                    <a:pt x="0" y="1748789"/>
                  </a:lnTo>
                  <a:lnTo>
                    <a:pt x="25400" y="1748789"/>
                  </a:lnTo>
                  <a:lnTo>
                    <a:pt x="25400" y="0"/>
                  </a:lnTo>
                  <a:close/>
                </a:path>
              </a:pathLst>
            </a:custGeom>
            <a:solidFill>
              <a:srgbClr val="000000"/>
            </a:solidFill>
          </p:spPr>
          <p:txBody>
            <a:bodyPr wrap="square" lIns="0" tIns="0" rIns="0" bIns="0" rtlCol="0"/>
            <a:lstStyle/>
            <a:p>
              <a:endParaRPr/>
            </a:p>
          </p:txBody>
        </p:sp>
        <p:sp>
          <p:nvSpPr>
            <p:cNvPr id="24" name="object 24"/>
            <p:cNvSpPr/>
            <p:nvPr/>
          </p:nvSpPr>
          <p:spPr>
            <a:xfrm>
              <a:off x="36830" y="2792730"/>
              <a:ext cx="246380" cy="177800"/>
            </a:xfrm>
            <a:prstGeom prst="rect">
              <a:avLst/>
            </a:prstGeom>
            <a:blipFill>
              <a:blip r:embed="rId8" cstate="print"/>
              <a:stretch>
                <a:fillRect/>
              </a:stretch>
            </a:blipFill>
          </p:spPr>
          <p:txBody>
            <a:bodyPr wrap="square" lIns="0" tIns="0" rIns="0" bIns="0" rtlCol="0"/>
            <a:lstStyle/>
            <a:p>
              <a:endParaRPr/>
            </a:p>
          </p:txBody>
        </p:sp>
        <p:sp>
          <p:nvSpPr>
            <p:cNvPr id="25" name="object 25"/>
            <p:cNvSpPr/>
            <p:nvPr/>
          </p:nvSpPr>
          <p:spPr>
            <a:xfrm>
              <a:off x="68580" y="768349"/>
              <a:ext cx="219710" cy="1918970"/>
            </a:xfrm>
            <a:custGeom>
              <a:avLst/>
              <a:gdLst/>
              <a:ahLst/>
              <a:cxnLst/>
              <a:rect l="l" t="t" r="r" b="b"/>
              <a:pathLst>
                <a:path w="219710" h="1918970">
                  <a:moveTo>
                    <a:pt x="0" y="0"/>
                  </a:moveTo>
                  <a:lnTo>
                    <a:pt x="0" y="1751329"/>
                  </a:lnTo>
                  <a:lnTo>
                    <a:pt x="219709" y="1918970"/>
                  </a:lnTo>
                  <a:lnTo>
                    <a:pt x="219709" y="158750"/>
                  </a:lnTo>
                  <a:lnTo>
                    <a:pt x="0" y="0"/>
                  </a:lnTo>
                  <a:close/>
                </a:path>
              </a:pathLst>
            </a:custGeom>
            <a:solidFill>
              <a:srgbClr val="7F0000"/>
            </a:solidFill>
          </p:spPr>
          <p:txBody>
            <a:bodyPr wrap="square" lIns="0" tIns="0" rIns="0" bIns="0" rtlCol="0"/>
            <a:lstStyle/>
            <a:p>
              <a:endParaRPr/>
            </a:p>
          </p:txBody>
        </p:sp>
        <p:sp>
          <p:nvSpPr>
            <p:cNvPr id="26" name="object 26"/>
            <p:cNvSpPr/>
            <p:nvPr/>
          </p:nvSpPr>
          <p:spPr>
            <a:xfrm>
              <a:off x="275589" y="927099"/>
              <a:ext cx="26670" cy="1760220"/>
            </a:xfrm>
            <a:custGeom>
              <a:avLst/>
              <a:gdLst/>
              <a:ahLst/>
              <a:cxnLst/>
              <a:rect l="l" t="t" r="r" b="b"/>
              <a:pathLst>
                <a:path w="26670" h="1760220">
                  <a:moveTo>
                    <a:pt x="26670" y="0"/>
                  </a:moveTo>
                  <a:lnTo>
                    <a:pt x="0" y="0"/>
                  </a:lnTo>
                  <a:lnTo>
                    <a:pt x="0" y="1760220"/>
                  </a:lnTo>
                  <a:lnTo>
                    <a:pt x="26670" y="1760220"/>
                  </a:lnTo>
                  <a:lnTo>
                    <a:pt x="26670" y="0"/>
                  </a:lnTo>
                  <a:close/>
                </a:path>
              </a:pathLst>
            </a:custGeom>
            <a:solidFill>
              <a:srgbClr val="000000"/>
            </a:solidFill>
          </p:spPr>
          <p:txBody>
            <a:bodyPr wrap="square" lIns="0" tIns="0" rIns="0" bIns="0" rtlCol="0"/>
            <a:lstStyle/>
            <a:p>
              <a:endParaRPr/>
            </a:p>
          </p:txBody>
        </p:sp>
        <p:sp>
          <p:nvSpPr>
            <p:cNvPr id="27" name="object 27"/>
            <p:cNvSpPr/>
            <p:nvPr/>
          </p:nvSpPr>
          <p:spPr>
            <a:xfrm>
              <a:off x="55880" y="2509519"/>
              <a:ext cx="246379" cy="191769"/>
            </a:xfrm>
            <a:prstGeom prst="rect">
              <a:avLst/>
            </a:prstGeom>
            <a:blipFill>
              <a:blip r:embed="rId7" cstate="print"/>
              <a:stretch>
                <a:fillRect/>
              </a:stretch>
            </a:blipFill>
          </p:spPr>
          <p:txBody>
            <a:bodyPr wrap="square" lIns="0" tIns="0" rIns="0" bIns="0" rtlCol="0"/>
            <a:lstStyle/>
            <a:p>
              <a:endParaRPr/>
            </a:p>
          </p:txBody>
        </p:sp>
        <p:sp>
          <p:nvSpPr>
            <p:cNvPr id="28" name="object 28"/>
            <p:cNvSpPr/>
            <p:nvPr/>
          </p:nvSpPr>
          <p:spPr>
            <a:xfrm>
              <a:off x="55880" y="768349"/>
              <a:ext cx="25400" cy="1751330"/>
            </a:xfrm>
            <a:custGeom>
              <a:avLst/>
              <a:gdLst/>
              <a:ahLst/>
              <a:cxnLst/>
              <a:rect l="l" t="t" r="r" b="b"/>
              <a:pathLst>
                <a:path w="25400" h="1751330">
                  <a:moveTo>
                    <a:pt x="25400" y="0"/>
                  </a:moveTo>
                  <a:lnTo>
                    <a:pt x="0" y="0"/>
                  </a:lnTo>
                  <a:lnTo>
                    <a:pt x="0" y="1751329"/>
                  </a:lnTo>
                  <a:lnTo>
                    <a:pt x="25400" y="1751329"/>
                  </a:lnTo>
                  <a:lnTo>
                    <a:pt x="25400" y="0"/>
                  </a:lnTo>
                  <a:close/>
                </a:path>
              </a:pathLst>
            </a:custGeom>
            <a:solidFill>
              <a:srgbClr val="000000"/>
            </a:solidFill>
          </p:spPr>
          <p:txBody>
            <a:bodyPr wrap="square" lIns="0" tIns="0" rIns="0" bIns="0" rtlCol="0"/>
            <a:lstStyle/>
            <a:p>
              <a:endParaRPr/>
            </a:p>
          </p:txBody>
        </p:sp>
        <p:sp>
          <p:nvSpPr>
            <p:cNvPr id="29" name="object 29"/>
            <p:cNvSpPr/>
            <p:nvPr/>
          </p:nvSpPr>
          <p:spPr>
            <a:xfrm>
              <a:off x="55880" y="755649"/>
              <a:ext cx="246379" cy="181610"/>
            </a:xfrm>
            <a:prstGeom prst="rect">
              <a:avLst/>
            </a:prstGeom>
            <a:blipFill>
              <a:blip r:embed="rId9" cstate="print"/>
              <a:stretch>
                <a:fillRect/>
              </a:stretch>
            </a:blipFill>
          </p:spPr>
          <p:txBody>
            <a:bodyPr wrap="square" lIns="0" tIns="0" rIns="0" bIns="0" rtlCol="0"/>
            <a:lstStyle/>
            <a:p>
              <a:endParaRPr/>
            </a:p>
          </p:txBody>
        </p:sp>
        <p:sp>
          <p:nvSpPr>
            <p:cNvPr id="30" name="object 30"/>
            <p:cNvSpPr/>
            <p:nvPr/>
          </p:nvSpPr>
          <p:spPr>
            <a:xfrm>
              <a:off x="68580" y="109220"/>
              <a:ext cx="3373120" cy="817880"/>
            </a:xfrm>
            <a:custGeom>
              <a:avLst/>
              <a:gdLst/>
              <a:ahLst/>
              <a:cxnLst/>
              <a:rect l="l" t="t" r="r" b="b"/>
              <a:pathLst>
                <a:path w="3373120" h="817880">
                  <a:moveTo>
                    <a:pt x="3197860" y="0"/>
                  </a:moveTo>
                  <a:lnTo>
                    <a:pt x="0" y="659129"/>
                  </a:lnTo>
                  <a:lnTo>
                    <a:pt x="219709" y="817879"/>
                  </a:lnTo>
                  <a:lnTo>
                    <a:pt x="3373120" y="140970"/>
                  </a:lnTo>
                  <a:lnTo>
                    <a:pt x="3197860" y="0"/>
                  </a:lnTo>
                  <a:close/>
                </a:path>
              </a:pathLst>
            </a:custGeom>
            <a:solidFill>
              <a:srgbClr val="FF5E7E"/>
            </a:solidFill>
          </p:spPr>
          <p:txBody>
            <a:bodyPr wrap="square" lIns="0" tIns="0" rIns="0" bIns="0" rtlCol="0"/>
            <a:lstStyle/>
            <a:p>
              <a:endParaRPr/>
            </a:p>
          </p:txBody>
        </p:sp>
        <p:sp>
          <p:nvSpPr>
            <p:cNvPr id="31" name="object 31"/>
            <p:cNvSpPr/>
            <p:nvPr/>
          </p:nvSpPr>
          <p:spPr>
            <a:xfrm>
              <a:off x="60960" y="758189"/>
              <a:ext cx="234950" cy="181610"/>
            </a:xfrm>
            <a:prstGeom prst="rect">
              <a:avLst/>
            </a:prstGeom>
            <a:blipFill>
              <a:blip r:embed="rId10" cstate="print"/>
              <a:stretch>
                <a:fillRect/>
              </a:stretch>
            </a:blipFill>
          </p:spPr>
          <p:txBody>
            <a:bodyPr wrap="square" lIns="0" tIns="0" rIns="0" bIns="0" rtlCol="0"/>
            <a:lstStyle/>
            <a:p>
              <a:endParaRPr/>
            </a:p>
          </p:txBody>
        </p:sp>
        <p:sp>
          <p:nvSpPr>
            <p:cNvPr id="32" name="object 32"/>
            <p:cNvSpPr/>
            <p:nvPr/>
          </p:nvSpPr>
          <p:spPr>
            <a:xfrm>
              <a:off x="285750" y="237490"/>
              <a:ext cx="3158490" cy="702310"/>
            </a:xfrm>
            <a:custGeom>
              <a:avLst/>
              <a:gdLst/>
              <a:ahLst/>
              <a:cxnLst/>
              <a:rect l="l" t="t" r="r" b="b"/>
              <a:pathLst>
                <a:path w="3158490" h="702310">
                  <a:moveTo>
                    <a:pt x="3153410" y="0"/>
                  </a:moveTo>
                  <a:lnTo>
                    <a:pt x="0" y="676909"/>
                  </a:lnTo>
                  <a:lnTo>
                    <a:pt x="5079" y="702309"/>
                  </a:lnTo>
                  <a:lnTo>
                    <a:pt x="3158490" y="25400"/>
                  </a:lnTo>
                  <a:lnTo>
                    <a:pt x="3153410" y="0"/>
                  </a:lnTo>
                  <a:close/>
                </a:path>
              </a:pathLst>
            </a:custGeom>
            <a:solidFill>
              <a:srgbClr val="000000"/>
            </a:solidFill>
          </p:spPr>
          <p:txBody>
            <a:bodyPr wrap="square" lIns="0" tIns="0" rIns="0" bIns="0" rtlCol="0"/>
            <a:lstStyle/>
            <a:p>
              <a:endParaRPr/>
            </a:p>
          </p:txBody>
        </p:sp>
        <p:sp>
          <p:nvSpPr>
            <p:cNvPr id="33" name="object 33"/>
            <p:cNvSpPr/>
            <p:nvPr/>
          </p:nvSpPr>
          <p:spPr>
            <a:xfrm>
              <a:off x="3258819" y="96520"/>
              <a:ext cx="195579" cy="166370"/>
            </a:xfrm>
            <a:prstGeom prst="rect">
              <a:avLst/>
            </a:prstGeom>
            <a:blipFill>
              <a:blip r:embed="rId11" cstate="print"/>
              <a:stretch>
                <a:fillRect/>
              </a:stretch>
            </a:blipFill>
          </p:spPr>
          <p:txBody>
            <a:bodyPr wrap="square" lIns="0" tIns="0" rIns="0" bIns="0" rtlCol="0"/>
            <a:lstStyle/>
            <a:p>
              <a:endParaRPr/>
            </a:p>
          </p:txBody>
        </p:sp>
        <p:sp>
          <p:nvSpPr>
            <p:cNvPr id="34" name="object 34"/>
            <p:cNvSpPr/>
            <p:nvPr/>
          </p:nvSpPr>
          <p:spPr>
            <a:xfrm>
              <a:off x="55880" y="96519"/>
              <a:ext cx="3213100" cy="684530"/>
            </a:xfrm>
            <a:custGeom>
              <a:avLst/>
              <a:gdLst/>
              <a:ahLst/>
              <a:cxnLst/>
              <a:rect l="l" t="t" r="r" b="b"/>
              <a:pathLst>
                <a:path w="3213100" h="684530">
                  <a:moveTo>
                    <a:pt x="3213087" y="25400"/>
                  </a:moveTo>
                  <a:lnTo>
                    <a:pt x="3208020" y="0"/>
                  </a:lnTo>
                  <a:lnTo>
                    <a:pt x="10160" y="659130"/>
                  </a:lnTo>
                  <a:lnTo>
                    <a:pt x="8890" y="660400"/>
                  </a:lnTo>
                  <a:lnTo>
                    <a:pt x="6350" y="660400"/>
                  </a:lnTo>
                  <a:lnTo>
                    <a:pt x="5080" y="661670"/>
                  </a:lnTo>
                  <a:lnTo>
                    <a:pt x="2540" y="662940"/>
                  </a:lnTo>
                  <a:lnTo>
                    <a:pt x="1270" y="664210"/>
                  </a:lnTo>
                  <a:lnTo>
                    <a:pt x="1270" y="666750"/>
                  </a:lnTo>
                  <a:lnTo>
                    <a:pt x="0" y="668020"/>
                  </a:lnTo>
                  <a:lnTo>
                    <a:pt x="0" y="675640"/>
                  </a:lnTo>
                  <a:lnTo>
                    <a:pt x="1270" y="676910"/>
                  </a:lnTo>
                  <a:lnTo>
                    <a:pt x="1270" y="679450"/>
                  </a:lnTo>
                  <a:lnTo>
                    <a:pt x="2540" y="680720"/>
                  </a:lnTo>
                  <a:lnTo>
                    <a:pt x="5080" y="681990"/>
                  </a:lnTo>
                  <a:lnTo>
                    <a:pt x="12700" y="671830"/>
                  </a:lnTo>
                  <a:lnTo>
                    <a:pt x="15240" y="684530"/>
                  </a:lnTo>
                  <a:lnTo>
                    <a:pt x="3213087" y="25400"/>
                  </a:lnTo>
                  <a:close/>
                </a:path>
              </a:pathLst>
            </a:custGeom>
            <a:solidFill>
              <a:srgbClr val="000000"/>
            </a:solidFill>
          </p:spPr>
          <p:txBody>
            <a:bodyPr wrap="square" lIns="0" tIns="0" rIns="0" bIns="0" rtlCol="0"/>
            <a:lstStyle/>
            <a:p>
              <a:endParaRPr/>
            </a:p>
          </p:txBody>
        </p:sp>
        <p:sp>
          <p:nvSpPr>
            <p:cNvPr id="35" name="object 35"/>
            <p:cNvSpPr/>
            <p:nvPr/>
          </p:nvSpPr>
          <p:spPr>
            <a:xfrm>
              <a:off x="3260090" y="106680"/>
              <a:ext cx="3383279" cy="802640"/>
            </a:xfrm>
            <a:custGeom>
              <a:avLst/>
              <a:gdLst/>
              <a:ahLst/>
              <a:cxnLst/>
              <a:rect l="l" t="t" r="r" b="b"/>
              <a:pathLst>
                <a:path w="3383279" h="802640">
                  <a:moveTo>
                    <a:pt x="0" y="0"/>
                  </a:moveTo>
                  <a:lnTo>
                    <a:pt x="177800" y="143510"/>
                  </a:lnTo>
                  <a:lnTo>
                    <a:pt x="3383280" y="802640"/>
                  </a:lnTo>
                  <a:lnTo>
                    <a:pt x="3172460" y="648970"/>
                  </a:lnTo>
                  <a:lnTo>
                    <a:pt x="0" y="0"/>
                  </a:lnTo>
                  <a:close/>
                </a:path>
              </a:pathLst>
            </a:custGeom>
            <a:solidFill>
              <a:srgbClr val="FF7E9E"/>
            </a:solidFill>
          </p:spPr>
          <p:txBody>
            <a:bodyPr wrap="square" lIns="0" tIns="0" rIns="0" bIns="0" rtlCol="0"/>
            <a:lstStyle/>
            <a:p>
              <a:endParaRPr/>
            </a:p>
          </p:txBody>
        </p:sp>
        <p:sp>
          <p:nvSpPr>
            <p:cNvPr id="36" name="object 36"/>
            <p:cNvSpPr/>
            <p:nvPr/>
          </p:nvSpPr>
          <p:spPr>
            <a:xfrm>
              <a:off x="3252470" y="96519"/>
              <a:ext cx="3393440" cy="825500"/>
            </a:xfrm>
            <a:custGeom>
              <a:avLst/>
              <a:gdLst/>
              <a:ahLst/>
              <a:cxnLst/>
              <a:rect l="l" t="t" r="r" b="b"/>
              <a:pathLst>
                <a:path w="3393440" h="825500">
                  <a:moveTo>
                    <a:pt x="3393427" y="800100"/>
                  </a:moveTo>
                  <a:lnTo>
                    <a:pt x="190588" y="141528"/>
                  </a:lnTo>
                  <a:lnTo>
                    <a:pt x="16497" y="0"/>
                  </a:lnTo>
                  <a:lnTo>
                    <a:pt x="7620" y="10160"/>
                  </a:lnTo>
                  <a:lnTo>
                    <a:pt x="0" y="20320"/>
                  </a:lnTo>
                  <a:lnTo>
                    <a:pt x="177800" y="163830"/>
                  </a:lnTo>
                  <a:lnTo>
                    <a:pt x="185420" y="153670"/>
                  </a:lnTo>
                  <a:lnTo>
                    <a:pt x="177800" y="163830"/>
                  </a:lnTo>
                  <a:lnTo>
                    <a:pt x="180340" y="166382"/>
                  </a:lnTo>
                  <a:lnTo>
                    <a:pt x="182880" y="166382"/>
                  </a:lnTo>
                  <a:lnTo>
                    <a:pt x="3388360" y="825500"/>
                  </a:lnTo>
                  <a:lnTo>
                    <a:pt x="3393427" y="800100"/>
                  </a:lnTo>
                  <a:close/>
                </a:path>
              </a:pathLst>
            </a:custGeom>
            <a:solidFill>
              <a:srgbClr val="000000"/>
            </a:solidFill>
          </p:spPr>
          <p:txBody>
            <a:bodyPr wrap="square" lIns="0" tIns="0" rIns="0" bIns="0" rtlCol="0"/>
            <a:lstStyle/>
            <a:p>
              <a:endParaRPr/>
            </a:p>
          </p:txBody>
        </p:sp>
        <p:sp>
          <p:nvSpPr>
            <p:cNvPr id="37" name="object 37"/>
            <p:cNvSpPr/>
            <p:nvPr/>
          </p:nvSpPr>
          <p:spPr>
            <a:xfrm>
              <a:off x="6424930" y="742949"/>
              <a:ext cx="231140" cy="179070"/>
            </a:xfrm>
            <a:prstGeom prst="rect">
              <a:avLst/>
            </a:prstGeom>
            <a:blipFill>
              <a:blip r:embed="rId12" cstate="print"/>
              <a:stretch>
                <a:fillRect/>
              </a:stretch>
            </a:blipFill>
          </p:spPr>
          <p:txBody>
            <a:bodyPr wrap="square" lIns="0" tIns="0" rIns="0" bIns="0" rtlCol="0"/>
            <a:lstStyle/>
            <a:p>
              <a:endParaRPr/>
            </a:p>
          </p:txBody>
        </p:sp>
        <p:sp>
          <p:nvSpPr>
            <p:cNvPr id="38" name="object 38"/>
            <p:cNvSpPr/>
            <p:nvPr/>
          </p:nvSpPr>
          <p:spPr>
            <a:xfrm>
              <a:off x="3247390" y="93979"/>
              <a:ext cx="3187700" cy="674370"/>
            </a:xfrm>
            <a:custGeom>
              <a:avLst/>
              <a:gdLst/>
              <a:ahLst/>
              <a:cxnLst/>
              <a:rect l="l" t="t" r="r" b="b"/>
              <a:pathLst>
                <a:path w="3187700" h="674370">
                  <a:moveTo>
                    <a:pt x="3187700" y="648970"/>
                  </a:moveTo>
                  <a:lnTo>
                    <a:pt x="15227" y="0"/>
                  </a:lnTo>
                  <a:lnTo>
                    <a:pt x="8877" y="0"/>
                  </a:lnTo>
                  <a:lnTo>
                    <a:pt x="6350" y="1270"/>
                  </a:lnTo>
                  <a:lnTo>
                    <a:pt x="5080" y="2540"/>
                  </a:lnTo>
                  <a:lnTo>
                    <a:pt x="2540" y="3810"/>
                  </a:lnTo>
                  <a:lnTo>
                    <a:pt x="2540" y="6350"/>
                  </a:lnTo>
                  <a:lnTo>
                    <a:pt x="1270" y="7620"/>
                  </a:lnTo>
                  <a:lnTo>
                    <a:pt x="0" y="10160"/>
                  </a:lnTo>
                  <a:lnTo>
                    <a:pt x="0" y="15240"/>
                  </a:lnTo>
                  <a:lnTo>
                    <a:pt x="1270" y="16510"/>
                  </a:lnTo>
                  <a:lnTo>
                    <a:pt x="2540" y="19050"/>
                  </a:lnTo>
                  <a:lnTo>
                    <a:pt x="3810" y="20320"/>
                  </a:lnTo>
                  <a:lnTo>
                    <a:pt x="5080" y="22860"/>
                  </a:lnTo>
                  <a:lnTo>
                    <a:pt x="12687" y="12712"/>
                  </a:lnTo>
                  <a:lnTo>
                    <a:pt x="10160" y="25400"/>
                  </a:lnTo>
                  <a:lnTo>
                    <a:pt x="3182620" y="674370"/>
                  </a:lnTo>
                  <a:lnTo>
                    <a:pt x="3187700" y="648970"/>
                  </a:lnTo>
                  <a:close/>
                </a:path>
              </a:pathLst>
            </a:custGeom>
            <a:solidFill>
              <a:srgbClr val="000000"/>
            </a:solidFill>
          </p:spPr>
          <p:txBody>
            <a:bodyPr wrap="square" lIns="0" tIns="0" rIns="0" bIns="0" rtlCol="0"/>
            <a:lstStyle/>
            <a:p>
              <a:endParaRPr/>
            </a:p>
          </p:txBody>
        </p:sp>
        <p:sp>
          <p:nvSpPr>
            <p:cNvPr id="39" name="object 39"/>
            <p:cNvSpPr/>
            <p:nvPr/>
          </p:nvSpPr>
          <p:spPr>
            <a:xfrm>
              <a:off x="289559" y="250190"/>
              <a:ext cx="6353810" cy="2437130"/>
            </a:xfrm>
            <a:custGeom>
              <a:avLst/>
              <a:gdLst/>
              <a:ahLst/>
              <a:cxnLst/>
              <a:rect l="l" t="t" r="r" b="b"/>
              <a:pathLst>
                <a:path w="6353809" h="2437130">
                  <a:moveTo>
                    <a:pt x="3149600" y="0"/>
                  </a:moveTo>
                  <a:lnTo>
                    <a:pt x="0" y="676909"/>
                  </a:lnTo>
                  <a:lnTo>
                    <a:pt x="0" y="2437129"/>
                  </a:lnTo>
                  <a:lnTo>
                    <a:pt x="3168650" y="1776729"/>
                  </a:lnTo>
                  <a:lnTo>
                    <a:pt x="6353810" y="2437129"/>
                  </a:lnTo>
                  <a:lnTo>
                    <a:pt x="6353810" y="659129"/>
                  </a:lnTo>
                  <a:lnTo>
                    <a:pt x="3149600" y="0"/>
                  </a:lnTo>
                  <a:close/>
                </a:path>
              </a:pathLst>
            </a:custGeom>
            <a:solidFill>
              <a:srgbClr val="DE1E3E"/>
            </a:solidFill>
          </p:spPr>
          <p:txBody>
            <a:bodyPr wrap="square" lIns="0" tIns="0" rIns="0" bIns="0" rtlCol="0"/>
            <a:lstStyle/>
            <a:p>
              <a:endParaRPr/>
            </a:p>
          </p:txBody>
        </p:sp>
        <p:sp>
          <p:nvSpPr>
            <p:cNvPr id="40" name="object 40"/>
            <p:cNvSpPr/>
            <p:nvPr/>
          </p:nvSpPr>
          <p:spPr>
            <a:xfrm>
              <a:off x="276860" y="237502"/>
              <a:ext cx="6380480" cy="2462530"/>
            </a:xfrm>
            <a:custGeom>
              <a:avLst/>
              <a:gdLst/>
              <a:ahLst/>
              <a:cxnLst/>
              <a:rect l="l" t="t" r="r" b="b"/>
              <a:pathLst>
                <a:path w="6380480" h="2462530">
                  <a:moveTo>
                    <a:pt x="6380480" y="671817"/>
                  </a:moveTo>
                  <a:lnTo>
                    <a:pt x="6379210" y="670547"/>
                  </a:lnTo>
                  <a:lnTo>
                    <a:pt x="6379210" y="668007"/>
                  </a:lnTo>
                  <a:lnTo>
                    <a:pt x="6377940" y="665467"/>
                  </a:lnTo>
                  <a:lnTo>
                    <a:pt x="6376670" y="664197"/>
                  </a:lnTo>
                  <a:lnTo>
                    <a:pt x="6375387" y="661657"/>
                  </a:lnTo>
                  <a:lnTo>
                    <a:pt x="6374130" y="661657"/>
                  </a:lnTo>
                  <a:lnTo>
                    <a:pt x="6369037" y="659117"/>
                  </a:lnTo>
                  <a:lnTo>
                    <a:pt x="6366510" y="671817"/>
                  </a:lnTo>
                  <a:lnTo>
                    <a:pt x="6369037" y="659117"/>
                  </a:lnTo>
                  <a:lnTo>
                    <a:pt x="6353810" y="655993"/>
                  </a:lnTo>
                  <a:lnTo>
                    <a:pt x="6353810" y="682434"/>
                  </a:lnTo>
                  <a:lnTo>
                    <a:pt x="6353810" y="2433967"/>
                  </a:lnTo>
                  <a:lnTo>
                    <a:pt x="3183890" y="1776717"/>
                  </a:lnTo>
                  <a:lnTo>
                    <a:pt x="3178810" y="1776717"/>
                  </a:lnTo>
                  <a:lnTo>
                    <a:pt x="25400" y="2433942"/>
                  </a:lnTo>
                  <a:lnTo>
                    <a:pt x="25400" y="700125"/>
                  </a:lnTo>
                  <a:lnTo>
                    <a:pt x="3162350" y="25946"/>
                  </a:lnTo>
                  <a:lnTo>
                    <a:pt x="6353810" y="682434"/>
                  </a:lnTo>
                  <a:lnTo>
                    <a:pt x="6353810" y="655993"/>
                  </a:lnTo>
                  <a:lnTo>
                    <a:pt x="3164840" y="0"/>
                  </a:lnTo>
                  <a:lnTo>
                    <a:pt x="3159760" y="0"/>
                  </a:lnTo>
                  <a:lnTo>
                    <a:pt x="10160" y="676897"/>
                  </a:lnTo>
                  <a:lnTo>
                    <a:pt x="7620" y="676897"/>
                  </a:lnTo>
                  <a:lnTo>
                    <a:pt x="6350" y="678167"/>
                  </a:lnTo>
                  <a:lnTo>
                    <a:pt x="3810" y="679437"/>
                  </a:lnTo>
                  <a:lnTo>
                    <a:pt x="2540" y="680707"/>
                  </a:lnTo>
                  <a:lnTo>
                    <a:pt x="1270" y="683247"/>
                  </a:lnTo>
                  <a:lnTo>
                    <a:pt x="0" y="684517"/>
                  </a:lnTo>
                  <a:lnTo>
                    <a:pt x="0" y="689597"/>
                  </a:lnTo>
                  <a:lnTo>
                    <a:pt x="0" y="2449817"/>
                  </a:lnTo>
                  <a:lnTo>
                    <a:pt x="0" y="2454897"/>
                  </a:lnTo>
                  <a:lnTo>
                    <a:pt x="1270" y="2456167"/>
                  </a:lnTo>
                  <a:lnTo>
                    <a:pt x="2540" y="2458707"/>
                  </a:lnTo>
                  <a:lnTo>
                    <a:pt x="3810" y="2459977"/>
                  </a:lnTo>
                  <a:lnTo>
                    <a:pt x="8890" y="2462517"/>
                  </a:lnTo>
                  <a:lnTo>
                    <a:pt x="15240" y="2462517"/>
                  </a:lnTo>
                  <a:lnTo>
                    <a:pt x="3181350" y="1802650"/>
                  </a:lnTo>
                  <a:lnTo>
                    <a:pt x="6363970" y="2462517"/>
                  </a:lnTo>
                  <a:lnTo>
                    <a:pt x="6366497" y="2449817"/>
                  </a:lnTo>
                  <a:lnTo>
                    <a:pt x="6363970" y="2462517"/>
                  </a:lnTo>
                  <a:lnTo>
                    <a:pt x="6369037" y="2462517"/>
                  </a:lnTo>
                  <a:lnTo>
                    <a:pt x="6371590" y="2461247"/>
                  </a:lnTo>
                  <a:lnTo>
                    <a:pt x="6372860" y="2461247"/>
                  </a:lnTo>
                  <a:lnTo>
                    <a:pt x="6375387" y="2459977"/>
                  </a:lnTo>
                  <a:lnTo>
                    <a:pt x="6376670" y="2458707"/>
                  </a:lnTo>
                  <a:lnTo>
                    <a:pt x="6379210" y="2453627"/>
                  </a:lnTo>
                  <a:lnTo>
                    <a:pt x="6379210" y="2452357"/>
                  </a:lnTo>
                  <a:lnTo>
                    <a:pt x="6380480" y="2449817"/>
                  </a:lnTo>
                  <a:lnTo>
                    <a:pt x="6380480" y="671817"/>
                  </a:lnTo>
                  <a:close/>
                </a:path>
              </a:pathLst>
            </a:custGeom>
            <a:solidFill>
              <a:srgbClr val="000000"/>
            </a:solidFill>
          </p:spPr>
          <p:txBody>
            <a:bodyPr wrap="square" lIns="0" tIns="0" rIns="0" bIns="0" rtlCol="0"/>
            <a:lstStyle/>
            <a:p>
              <a:endParaRPr/>
            </a:p>
          </p:txBody>
        </p:sp>
        <p:sp>
          <p:nvSpPr>
            <p:cNvPr id="41" name="object 41"/>
            <p:cNvSpPr/>
            <p:nvPr/>
          </p:nvSpPr>
          <p:spPr>
            <a:xfrm>
              <a:off x="49530" y="2142490"/>
              <a:ext cx="3373120" cy="817880"/>
            </a:xfrm>
            <a:custGeom>
              <a:avLst/>
              <a:gdLst/>
              <a:ahLst/>
              <a:cxnLst/>
              <a:rect l="l" t="t" r="r" b="b"/>
              <a:pathLst>
                <a:path w="3373120" h="817880">
                  <a:moveTo>
                    <a:pt x="3200400" y="0"/>
                  </a:moveTo>
                  <a:lnTo>
                    <a:pt x="0" y="662939"/>
                  </a:lnTo>
                  <a:lnTo>
                    <a:pt x="219710" y="817880"/>
                  </a:lnTo>
                  <a:lnTo>
                    <a:pt x="3373120" y="142239"/>
                  </a:lnTo>
                  <a:lnTo>
                    <a:pt x="3200400" y="0"/>
                  </a:lnTo>
                  <a:close/>
                </a:path>
              </a:pathLst>
            </a:custGeom>
            <a:solidFill>
              <a:srgbClr val="FF5E1E"/>
            </a:solidFill>
          </p:spPr>
          <p:txBody>
            <a:bodyPr wrap="square" lIns="0" tIns="0" rIns="0" bIns="0" rtlCol="0"/>
            <a:lstStyle/>
            <a:p>
              <a:endParaRPr/>
            </a:p>
          </p:txBody>
        </p:sp>
        <p:sp>
          <p:nvSpPr>
            <p:cNvPr id="42" name="object 42"/>
            <p:cNvSpPr/>
            <p:nvPr/>
          </p:nvSpPr>
          <p:spPr>
            <a:xfrm>
              <a:off x="41910" y="2272029"/>
              <a:ext cx="3383279" cy="701040"/>
            </a:xfrm>
            <a:custGeom>
              <a:avLst/>
              <a:gdLst/>
              <a:ahLst/>
              <a:cxnLst/>
              <a:rect l="l" t="t" r="r" b="b"/>
              <a:pathLst>
                <a:path w="3383279" h="701039">
                  <a:moveTo>
                    <a:pt x="3383280" y="25400"/>
                  </a:moveTo>
                  <a:lnTo>
                    <a:pt x="3378200" y="0"/>
                  </a:lnTo>
                  <a:lnTo>
                    <a:pt x="231178" y="675538"/>
                  </a:lnTo>
                  <a:lnTo>
                    <a:pt x="13970" y="523240"/>
                  </a:lnTo>
                  <a:lnTo>
                    <a:pt x="7620" y="533400"/>
                  </a:lnTo>
                  <a:lnTo>
                    <a:pt x="0" y="543560"/>
                  </a:lnTo>
                  <a:lnTo>
                    <a:pt x="220980" y="699770"/>
                  </a:lnTo>
                  <a:lnTo>
                    <a:pt x="223520" y="701040"/>
                  </a:lnTo>
                  <a:lnTo>
                    <a:pt x="229870" y="701040"/>
                  </a:lnTo>
                  <a:lnTo>
                    <a:pt x="3383280" y="25400"/>
                  </a:lnTo>
                  <a:close/>
                </a:path>
              </a:pathLst>
            </a:custGeom>
            <a:solidFill>
              <a:srgbClr val="000000"/>
            </a:solidFill>
          </p:spPr>
          <p:txBody>
            <a:bodyPr wrap="square" lIns="0" tIns="0" rIns="0" bIns="0" rtlCol="0"/>
            <a:lstStyle/>
            <a:p>
              <a:endParaRPr/>
            </a:p>
          </p:txBody>
        </p:sp>
        <p:sp>
          <p:nvSpPr>
            <p:cNvPr id="43" name="object 43"/>
            <p:cNvSpPr/>
            <p:nvPr/>
          </p:nvSpPr>
          <p:spPr>
            <a:xfrm>
              <a:off x="3241040" y="2131059"/>
              <a:ext cx="194310" cy="166369"/>
            </a:xfrm>
            <a:prstGeom prst="rect">
              <a:avLst/>
            </a:prstGeom>
            <a:blipFill>
              <a:blip r:embed="rId13" cstate="print"/>
              <a:stretch>
                <a:fillRect/>
              </a:stretch>
            </a:blipFill>
          </p:spPr>
          <p:txBody>
            <a:bodyPr wrap="square" lIns="0" tIns="0" rIns="0" bIns="0" rtlCol="0"/>
            <a:lstStyle/>
            <a:p>
              <a:endParaRPr/>
            </a:p>
          </p:txBody>
        </p:sp>
        <p:sp>
          <p:nvSpPr>
            <p:cNvPr id="44" name="object 44"/>
            <p:cNvSpPr/>
            <p:nvPr/>
          </p:nvSpPr>
          <p:spPr>
            <a:xfrm>
              <a:off x="36830" y="2131059"/>
              <a:ext cx="3215640" cy="687070"/>
            </a:xfrm>
            <a:custGeom>
              <a:avLst/>
              <a:gdLst/>
              <a:ahLst/>
              <a:cxnLst/>
              <a:rect l="l" t="t" r="r" b="b"/>
              <a:pathLst>
                <a:path w="3215639" h="687069">
                  <a:moveTo>
                    <a:pt x="3215640" y="24130"/>
                  </a:moveTo>
                  <a:lnTo>
                    <a:pt x="3213100" y="11430"/>
                  </a:lnTo>
                  <a:lnTo>
                    <a:pt x="3210560" y="0"/>
                  </a:lnTo>
                  <a:lnTo>
                    <a:pt x="10160" y="661670"/>
                  </a:lnTo>
                  <a:lnTo>
                    <a:pt x="8890" y="661670"/>
                  </a:lnTo>
                  <a:lnTo>
                    <a:pt x="6350" y="662940"/>
                  </a:lnTo>
                  <a:lnTo>
                    <a:pt x="5080" y="664210"/>
                  </a:lnTo>
                  <a:lnTo>
                    <a:pt x="2540" y="665480"/>
                  </a:lnTo>
                  <a:lnTo>
                    <a:pt x="1270" y="666750"/>
                  </a:lnTo>
                  <a:lnTo>
                    <a:pt x="0" y="669290"/>
                  </a:lnTo>
                  <a:lnTo>
                    <a:pt x="0" y="679450"/>
                  </a:lnTo>
                  <a:lnTo>
                    <a:pt x="1270" y="681990"/>
                  </a:lnTo>
                  <a:lnTo>
                    <a:pt x="2540" y="683260"/>
                  </a:lnTo>
                  <a:lnTo>
                    <a:pt x="5080" y="684530"/>
                  </a:lnTo>
                  <a:lnTo>
                    <a:pt x="12700" y="674370"/>
                  </a:lnTo>
                  <a:lnTo>
                    <a:pt x="15240" y="687070"/>
                  </a:lnTo>
                  <a:lnTo>
                    <a:pt x="3215640" y="24130"/>
                  </a:lnTo>
                  <a:close/>
                </a:path>
              </a:pathLst>
            </a:custGeom>
            <a:solidFill>
              <a:srgbClr val="000000"/>
            </a:solidFill>
          </p:spPr>
          <p:txBody>
            <a:bodyPr wrap="square" lIns="0" tIns="0" rIns="0" bIns="0" rtlCol="0"/>
            <a:lstStyle/>
            <a:p>
              <a:endParaRPr/>
            </a:p>
          </p:txBody>
        </p:sp>
        <p:sp>
          <p:nvSpPr>
            <p:cNvPr id="45" name="object 45"/>
            <p:cNvSpPr/>
            <p:nvPr/>
          </p:nvSpPr>
          <p:spPr>
            <a:xfrm>
              <a:off x="3243580" y="2139950"/>
              <a:ext cx="3383279" cy="801370"/>
            </a:xfrm>
            <a:custGeom>
              <a:avLst/>
              <a:gdLst/>
              <a:ahLst/>
              <a:cxnLst/>
              <a:rect l="l" t="t" r="r" b="b"/>
              <a:pathLst>
                <a:path w="3383279" h="801369">
                  <a:moveTo>
                    <a:pt x="0" y="0"/>
                  </a:moveTo>
                  <a:lnTo>
                    <a:pt x="176530" y="144779"/>
                  </a:lnTo>
                  <a:lnTo>
                    <a:pt x="3383279" y="801370"/>
                  </a:lnTo>
                  <a:lnTo>
                    <a:pt x="3172460" y="652779"/>
                  </a:lnTo>
                  <a:lnTo>
                    <a:pt x="0" y="0"/>
                  </a:lnTo>
                  <a:close/>
                </a:path>
              </a:pathLst>
            </a:custGeom>
            <a:solidFill>
              <a:srgbClr val="FF7E3E"/>
            </a:solidFill>
          </p:spPr>
          <p:txBody>
            <a:bodyPr wrap="square" lIns="0" tIns="0" rIns="0" bIns="0" rtlCol="0"/>
            <a:lstStyle/>
            <a:p>
              <a:endParaRPr/>
            </a:p>
          </p:txBody>
        </p:sp>
        <p:sp>
          <p:nvSpPr>
            <p:cNvPr id="46" name="object 46"/>
            <p:cNvSpPr/>
            <p:nvPr/>
          </p:nvSpPr>
          <p:spPr>
            <a:xfrm>
              <a:off x="3234690" y="2129789"/>
              <a:ext cx="3394710" cy="824230"/>
            </a:xfrm>
            <a:custGeom>
              <a:avLst/>
              <a:gdLst/>
              <a:ahLst/>
              <a:cxnLst/>
              <a:rect l="l" t="t" r="r" b="b"/>
              <a:pathLst>
                <a:path w="3394709" h="824230">
                  <a:moveTo>
                    <a:pt x="3394710" y="800100"/>
                  </a:moveTo>
                  <a:lnTo>
                    <a:pt x="192278" y="143129"/>
                  </a:lnTo>
                  <a:lnTo>
                    <a:pt x="16510" y="0"/>
                  </a:lnTo>
                  <a:lnTo>
                    <a:pt x="8890" y="10160"/>
                  </a:lnTo>
                  <a:lnTo>
                    <a:pt x="0" y="20320"/>
                  </a:lnTo>
                  <a:lnTo>
                    <a:pt x="177800" y="165100"/>
                  </a:lnTo>
                  <a:lnTo>
                    <a:pt x="179070" y="165100"/>
                  </a:lnTo>
                  <a:lnTo>
                    <a:pt x="181610" y="166370"/>
                  </a:lnTo>
                  <a:lnTo>
                    <a:pt x="182880" y="167640"/>
                  </a:lnTo>
                  <a:lnTo>
                    <a:pt x="3389630" y="824230"/>
                  </a:lnTo>
                  <a:lnTo>
                    <a:pt x="3392157" y="811530"/>
                  </a:lnTo>
                  <a:lnTo>
                    <a:pt x="3394710" y="800100"/>
                  </a:lnTo>
                  <a:close/>
                </a:path>
              </a:pathLst>
            </a:custGeom>
            <a:solidFill>
              <a:srgbClr val="000000"/>
            </a:solidFill>
          </p:spPr>
          <p:txBody>
            <a:bodyPr wrap="square" lIns="0" tIns="0" rIns="0" bIns="0" rtlCol="0"/>
            <a:lstStyle/>
            <a:p>
              <a:endParaRPr/>
            </a:p>
          </p:txBody>
        </p:sp>
        <p:sp>
          <p:nvSpPr>
            <p:cNvPr id="47" name="object 47"/>
            <p:cNvSpPr/>
            <p:nvPr/>
          </p:nvSpPr>
          <p:spPr>
            <a:xfrm>
              <a:off x="6408420" y="2780030"/>
              <a:ext cx="231139" cy="173990"/>
            </a:xfrm>
            <a:prstGeom prst="rect">
              <a:avLst/>
            </a:prstGeom>
            <a:blipFill>
              <a:blip r:embed="rId14" cstate="print"/>
              <a:stretch>
                <a:fillRect/>
              </a:stretch>
            </a:blipFill>
          </p:spPr>
          <p:txBody>
            <a:bodyPr wrap="square" lIns="0" tIns="0" rIns="0" bIns="0" rtlCol="0"/>
            <a:lstStyle/>
            <a:p>
              <a:endParaRPr/>
            </a:p>
          </p:txBody>
        </p:sp>
        <p:sp>
          <p:nvSpPr>
            <p:cNvPr id="48" name="object 48"/>
            <p:cNvSpPr/>
            <p:nvPr/>
          </p:nvSpPr>
          <p:spPr>
            <a:xfrm>
              <a:off x="3230880" y="2127249"/>
              <a:ext cx="3187700" cy="678180"/>
            </a:xfrm>
            <a:custGeom>
              <a:avLst/>
              <a:gdLst/>
              <a:ahLst/>
              <a:cxnLst/>
              <a:rect l="l" t="t" r="r" b="b"/>
              <a:pathLst>
                <a:path w="3187700" h="678180">
                  <a:moveTo>
                    <a:pt x="3187700" y="652780"/>
                  </a:moveTo>
                  <a:lnTo>
                    <a:pt x="15240" y="0"/>
                  </a:lnTo>
                  <a:lnTo>
                    <a:pt x="10160" y="0"/>
                  </a:lnTo>
                  <a:lnTo>
                    <a:pt x="7620" y="1270"/>
                  </a:lnTo>
                  <a:lnTo>
                    <a:pt x="6350" y="1270"/>
                  </a:lnTo>
                  <a:lnTo>
                    <a:pt x="3810" y="2540"/>
                  </a:lnTo>
                  <a:lnTo>
                    <a:pt x="2540" y="5080"/>
                  </a:lnTo>
                  <a:lnTo>
                    <a:pt x="1270" y="6350"/>
                  </a:lnTo>
                  <a:lnTo>
                    <a:pt x="0" y="8890"/>
                  </a:lnTo>
                  <a:lnTo>
                    <a:pt x="0" y="17780"/>
                  </a:lnTo>
                  <a:lnTo>
                    <a:pt x="2540" y="20320"/>
                  </a:lnTo>
                  <a:lnTo>
                    <a:pt x="3810" y="22860"/>
                  </a:lnTo>
                  <a:lnTo>
                    <a:pt x="12700" y="12700"/>
                  </a:lnTo>
                  <a:lnTo>
                    <a:pt x="10160" y="25400"/>
                  </a:lnTo>
                  <a:lnTo>
                    <a:pt x="3182620" y="678180"/>
                  </a:lnTo>
                  <a:lnTo>
                    <a:pt x="3187700" y="652780"/>
                  </a:lnTo>
                  <a:close/>
                </a:path>
              </a:pathLst>
            </a:custGeom>
            <a:solidFill>
              <a:srgbClr val="000000"/>
            </a:solidFill>
          </p:spPr>
          <p:txBody>
            <a:bodyPr wrap="square" lIns="0" tIns="0" rIns="0" bIns="0" rtlCol="0"/>
            <a:lstStyle/>
            <a:p>
              <a:endParaRPr/>
            </a:p>
          </p:txBody>
        </p:sp>
        <p:sp>
          <p:nvSpPr>
            <p:cNvPr id="49" name="object 49"/>
            <p:cNvSpPr/>
            <p:nvPr/>
          </p:nvSpPr>
          <p:spPr>
            <a:xfrm>
              <a:off x="269239" y="2284730"/>
              <a:ext cx="6356350" cy="2435860"/>
            </a:xfrm>
            <a:custGeom>
              <a:avLst/>
              <a:gdLst/>
              <a:ahLst/>
              <a:cxnLst/>
              <a:rect l="l" t="t" r="r" b="b"/>
              <a:pathLst>
                <a:path w="6356350" h="2435860">
                  <a:moveTo>
                    <a:pt x="3150870" y="0"/>
                  </a:moveTo>
                  <a:lnTo>
                    <a:pt x="0" y="675640"/>
                  </a:lnTo>
                  <a:lnTo>
                    <a:pt x="0" y="2435860"/>
                  </a:lnTo>
                  <a:lnTo>
                    <a:pt x="3168650" y="1774190"/>
                  </a:lnTo>
                  <a:lnTo>
                    <a:pt x="6356350" y="2435860"/>
                  </a:lnTo>
                  <a:lnTo>
                    <a:pt x="6356350" y="656590"/>
                  </a:lnTo>
                  <a:lnTo>
                    <a:pt x="3150870" y="0"/>
                  </a:lnTo>
                  <a:close/>
                </a:path>
              </a:pathLst>
            </a:custGeom>
            <a:solidFill>
              <a:srgbClr val="FF5E00"/>
            </a:solidFill>
          </p:spPr>
          <p:txBody>
            <a:bodyPr wrap="square" lIns="0" tIns="0" rIns="0" bIns="0" rtlCol="0"/>
            <a:lstStyle/>
            <a:p>
              <a:endParaRPr/>
            </a:p>
          </p:txBody>
        </p:sp>
        <p:sp>
          <p:nvSpPr>
            <p:cNvPr id="50" name="object 50"/>
            <p:cNvSpPr/>
            <p:nvPr/>
          </p:nvSpPr>
          <p:spPr>
            <a:xfrm>
              <a:off x="256540" y="2272029"/>
              <a:ext cx="6383020" cy="2462530"/>
            </a:xfrm>
            <a:custGeom>
              <a:avLst/>
              <a:gdLst/>
              <a:ahLst/>
              <a:cxnLst/>
              <a:rect l="l" t="t" r="r" b="b"/>
              <a:pathLst>
                <a:path w="6383020" h="2462529">
                  <a:moveTo>
                    <a:pt x="6383007" y="669290"/>
                  </a:moveTo>
                  <a:lnTo>
                    <a:pt x="6381750" y="666750"/>
                  </a:lnTo>
                  <a:lnTo>
                    <a:pt x="6381750" y="665480"/>
                  </a:lnTo>
                  <a:lnTo>
                    <a:pt x="6380480" y="662940"/>
                  </a:lnTo>
                  <a:lnTo>
                    <a:pt x="6379210" y="661670"/>
                  </a:lnTo>
                  <a:lnTo>
                    <a:pt x="6377940" y="659130"/>
                  </a:lnTo>
                  <a:lnTo>
                    <a:pt x="6376657" y="657860"/>
                  </a:lnTo>
                  <a:lnTo>
                    <a:pt x="6374130" y="657860"/>
                  </a:lnTo>
                  <a:lnTo>
                    <a:pt x="6371590" y="656590"/>
                  </a:lnTo>
                  <a:lnTo>
                    <a:pt x="6357607" y="653732"/>
                  </a:lnTo>
                  <a:lnTo>
                    <a:pt x="6357607" y="680173"/>
                  </a:lnTo>
                  <a:lnTo>
                    <a:pt x="6357607" y="2432964"/>
                  </a:lnTo>
                  <a:lnTo>
                    <a:pt x="3183890" y="1774190"/>
                  </a:lnTo>
                  <a:lnTo>
                    <a:pt x="3178810" y="1774190"/>
                  </a:lnTo>
                  <a:lnTo>
                    <a:pt x="26670" y="2432418"/>
                  </a:lnTo>
                  <a:lnTo>
                    <a:pt x="26670" y="698601"/>
                  </a:lnTo>
                  <a:lnTo>
                    <a:pt x="3163620" y="25933"/>
                  </a:lnTo>
                  <a:lnTo>
                    <a:pt x="6357607" y="680173"/>
                  </a:lnTo>
                  <a:lnTo>
                    <a:pt x="6357607" y="653732"/>
                  </a:lnTo>
                  <a:lnTo>
                    <a:pt x="3166110" y="0"/>
                  </a:lnTo>
                  <a:lnTo>
                    <a:pt x="3161030" y="0"/>
                  </a:lnTo>
                  <a:lnTo>
                    <a:pt x="10160" y="675640"/>
                  </a:lnTo>
                  <a:lnTo>
                    <a:pt x="8890" y="676910"/>
                  </a:lnTo>
                  <a:lnTo>
                    <a:pt x="6350" y="676910"/>
                  </a:lnTo>
                  <a:lnTo>
                    <a:pt x="3810" y="679450"/>
                  </a:lnTo>
                  <a:lnTo>
                    <a:pt x="1270" y="684530"/>
                  </a:lnTo>
                  <a:lnTo>
                    <a:pt x="0" y="685800"/>
                  </a:lnTo>
                  <a:lnTo>
                    <a:pt x="0" y="688340"/>
                  </a:lnTo>
                  <a:lnTo>
                    <a:pt x="0" y="2448560"/>
                  </a:lnTo>
                  <a:lnTo>
                    <a:pt x="0" y="2451100"/>
                  </a:lnTo>
                  <a:lnTo>
                    <a:pt x="2540" y="2456180"/>
                  </a:lnTo>
                  <a:lnTo>
                    <a:pt x="6350" y="2459990"/>
                  </a:lnTo>
                  <a:lnTo>
                    <a:pt x="8890" y="2461260"/>
                  </a:lnTo>
                  <a:lnTo>
                    <a:pt x="15240" y="2461260"/>
                  </a:lnTo>
                  <a:lnTo>
                    <a:pt x="3181350" y="1800123"/>
                  </a:lnTo>
                  <a:lnTo>
                    <a:pt x="6366510" y="2461260"/>
                  </a:lnTo>
                  <a:lnTo>
                    <a:pt x="6367780" y="2461260"/>
                  </a:lnTo>
                  <a:lnTo>
                    <a:pt x="6369050" y="2462530"/>
                  </a:lnTo>
                  <a:lnTo>
                    <a:pt x="6371590" y="2461260"/>
                  </a:lnTo>
                  <a:lnTo>
                    <a:pt x="6374130" y="2461260"/>
                  </a:lnTo>
                  <a:lnTo>
                    <a:pt x="6376657" y="2459990"/>
                  </a:lnTo>
                  <a:lnTo>
                    <a:pt x="6379210" y="2457450"/>
                  </a:lnTo>
                  <a:lnTo>
                    <a:pt x="6380480" y="2454910"/>
                  </a:lnTo>
                  <a:lnTo>
                    <a:pt x="6381750" y="2453640"/>
                  </a:lnTo>
                  <a:lnTo>
                    <a:pt x="6381750" y="2451100"/>
                  </a:lnTo>
                  <a:lnTo>
                    <a:pt x="6383007" y="2448560"/>
                  </a:lnTo>
                  <a:lnTo>
                    <a:pt x="6383007" y="669290"/>
                  </a:lnTo>
                  <a:close/>
                </a:path>
              </a:pathLst>
            </a:custGeom>
            <a:solidFill>
              <a:srgbClr val="000000"/>
            </a:solidFill>
          </p:spPr>
          <p:txBody>
            <a:bodyPr wrap="square" lIns="0" tIns="0" rIns="0" bIns="0" rtlCol="0"/>
            <a:lstStyle/>
            <a:p>
              <a:endParaRPr/>
            </a:p>
          </p:txBody>
        </p:sp>
      </p:grpSp>
      <p:sp>
        <p:nvSpPr>
          <p:cNvPr id="51" name="object 51"/>
          <p:cNvSpPr txBox="1">
            <a:spLocks noGrp="1"/>
          </p:cNvSpPr>
          <p:nvPr>
            <p:ph type="title"/>
          </p:nvPr>
        </p:nvSpPr>
        <p:spPr>
          <a:xfrm>
            <a:off x="629919" y="718820"/>
            <a:ext cx="5672455" cy="1214120"/>
          </a:xfrm>
          <a:prstGeom prst="rect">
            <a:avLst/>
          </a:prstGeom>
        </p:spPr>
        <p:txBody>
          <a:bodyPr vert="horz" wrap="square" lIns="0" tIns="12700" rIns="0" bIns="0" rtlCol="0">
            <a:spAutoFit/>
          </a:bodyPr>
          <a:lstStyle/>
          <a:p>
            <a:pPr marL="12700" marR="5080" algn="ctr">
              <a:lnSpc>
                <a:spcPct val="100000"/>
              </a:lnSpc>
              <a:spcBef>
                <a:spcPts val="100"/>
              </a:spcBef>
            </a:pPr>
            <a:r>
              <a:rPr sz="2600" b="1" spc="-5" dirty="0">
                <a:solidFill>
                  <a:srgbClr val="FFFFFF"/>
                </a:solidFill>
                <a:latin typeface="Arial"/>
                <a:cs typeface="Arial"/>
              </a:rPr>
              <a:t>Information </a:t>
            </a:r>
            <a:r>
              <a:rPr sz="2600" b="1" dirty="0">
                <a:solidFill>
                  <a:srgbClr val="FFFFFF"/>
                </a:solidFill>
                <a:latin typeface="Arial"/>
                <a:cs typeface="Arial"/>
              </a:rPr>
              <a:t>about economic  resources, </a:t>
            </a:r>
            <a:r>
              <a:rPr sz="2600" b="1" spc="-5" dirty="0">
                <a:solidFill>
                  <a:srgbClr val="FFFFFF"/>
                </a:solidFill>
                <a:latin typeface="Arial"/>
                <a:cs typeface="Arial"/>
              </a:rPr>
              <a:t>claims </a:t>
            </a:r>
            <a:r>
              <a:rPr sz="2600" b="1" dirty="0">
                <a:solidFill>
                  <a:srgbClr val="FFFFFF"/>
                </a:solidFill>
                <a:latin typeface="Arial"/>
                <a:cs typeface="Arial"/>
              </a:rPr>
              <a:t>to resources,</a:t>
            </a:r>
            <a:r>
              <a:rPr sz="2600" b="1" spc="-55" dirty="0">
                <a:solidFill>
                  <a:srgbClr val="FFFFFF"/>
                </a:solidFill>
                <a:latin typeface="Arial"/>
                <a:cs typeface="Arial"/>
              </a:rPr>
              <a:t> </a:t>
            </a:r>
            <a:r>
              <a:rPr sz="2600" b="1" dirty="0">
                <a:solidFill>
                  <a:srgbClr val="FFFFFF"/>
                </a:solidFill>
                <a:latin typeface="Arial"/>
                <a:cs typeface="Arial"/>
              </a:rPr>
              <a:t>and  changes </a:t>
            </a:r>
            <a:r>
              <a:rPr sz="2600" b="1" spc="-5" dirty="0">
                <a:solidFill>
                  <a:srgbClr val="FFFFFF"/>
                </a:solidFill>
                <a:latin typeface="Arial"/>
                <a:cs typeface="Arial"/>
              </a:rPr>
              <a:t>in </a:t>
            </a:r>
            <a:r>
              <a:rPr sz="2600" b="1" dirty="0">
                <a:solidFill>
                  <a:srgbClr val="FFFFFF"/>
                </a:solidFill>
                <a:latin typeface="Arial"/>
                <a:cs typeface="Arial"/>
              </a:rPr>
              <a:t>resources and</a:t>
            </a:r>
            <a:r>
              <a:rPr sz="2600" b="1" spc="-20" dirty="0">
                <a:solidFill>
                  <a:srgbClr val="FFFFFF"/>
                </a:solidFill>
                <a:latin typeface="Arial"/>
                <a:cs typeface="Arial"/>
              </a:rPr>
              <a:t> </a:t>
            </a:r>
            <a:r>
              <a:rPr sz="2600" b="1" dirty="0">
                <a:solidFill>
                  <a:srgbClr val="FFFFFF"/>
                </a:solidFill>
                <a:latin typeface="Arial"/>
                <a:cs typeface="Arial"/>
              </a:rPr>
              <a:t>claims.</a:t>
            </a:r>
            <a:endParaRPr sz="2600">
              <a:latin typeface="Arial"/>
              <a:cs typeface="Arial"/>
            </a:endParaRPr>
          </a:p>
        </p:txBody>
      </p:sp>
      <p:sp>
        <p:nvSpPr>
          <p:cNvPr id="57" name="object 57"/>
          <p:cNvSpPr txBox="1">
            <a:spLocks noGrp="1"/>
          </p:cNvSpPr>
          <p:nvPr>
            <p:ph type="ftr" sz="quarter" idx="5"/>
          </p:nvPr>
        </p:nvSpPr>
        <p:spPr>
          <a:prstGeom prst="rect">
            <a:avLst/>
          </a:prstGeom>
        </p:spPr>
        <p:txBody>
          <a:bodyPr vert="horz" wrap="square" lIns="0" tIns="0" rIns="0" bIns="0" rtlCol="0">
            <a:spAutoFit/>
          </a:bodyPr>
          <a:lstStyle/>
          <a:p>
            <a:pPr marL="12700">
              <a:lnSpc>
                <a:spcPts val="1675"/>
              </a:lnSpc>
            </a:pPr>
            <a:r>
              <a:rPr dirty="0"/>
              <a:t>McGraw-Hill/Irwin</a:t>
            </a:r>
          </a:p>
        </p:txBody>
      </p:sp>
      <p:sp>
        <p:nvSpPr>
          <p:cNvPr id="52" name="object 52"/>
          <p:cNvSpPr txBox="1"/>
          <p:nvPr/>
        </p:nvSpPr>
        <p:spPr>
          <a:xfrm>
            <a:off x="787400" y="2852420"/>
            <a:ext cx="5358765" cy="1214120"/>
          </a:xfrm>
          <a:prstGeom prst="rect">
            <a:avLst/>
          </a:prstGeom>
        </p:spPr>
        <p:txBody>
          <a:bodyPr vert="horz" wrap="square" lIns="0" tIns="12700" rIns="0" bIns="0" rtlCol="0">
            <a:spAutoFit/>
          </a:bodyPr>
          <a:lstStyle/>
          <a:p>
            <a:pPr marL="12700" marR="5080" indent="-635" algn="ctr">
              <a:lnSpc>
                <a:spcPct val="100000"/>
              </a:lnSpc>
              <a:spcBef>
                <a:spcPts val="100"/>
              </a:spcBef>
            </a:pPr>
            <a:r>
              <a:rPr sz="2600" b="1" dirty="0">
                <a:solidFill>
                  <a:srgbClr val="FFFFFF"/>
                </a:solidFill>
                <a:latin typeface="Arial"/>
                <a:cs typeface="Arial"/>
              </a:rPr>
              <a:t>Information useful </a:t>
            </a:r>
            <a:r>
              <a:rPr sz="2600" b="1" spc="-5" dirty="0">
                <a:solidFill>
                  <a:srgbClr val="FFFFFF"/>
                </a:solidFill>
                <a:latin typeface="Arial"/>
                <a:cs typeface="Arial"/>
              </a:rPr>
              <a:t>in </a:t>
            </a:r>
            <a:r>
              <a:rPr sz="2600" b="1" dirty="0">
                <a:solidFill>
                  <a:srgbClr val="FFFFFF"/>
                </a:solidFill>
                <a:latin typeface="Arial"/>
                <a:cs typeface="Arial"/>
              </a:rPr>
              <a:t>assessing  amount, timing and uncertainty</a:t>
            </a:r>
            <a:r>
              <a:rPr sz="2600" b="1" spc="-75" dirty="0">
                <a:solidFill>
                  <a:srgbClr val="FFFFFF"/>
                </a:solidFill>
                <a:latin typeface="Arial"/>
                <a:cs typeface="Arial"/>
              </a:rPr>
              <a:t> </a:t>
            </a:r>
            <a:r>
              <a:rPr sz="2600" b="1" spc="5" dirty="0">
                <a:solidFill>
                  <a:srgbClr val="FFFFFF"/>
                </a:solidFill>
                <a:latin typeface="Arial"/>
                <a:cs typeface="Arial"/>
              </a:rPr>
              <a:t>of  </a:t>
            </a:r>
            <a:r>
              <a:rPr sz="2600" b="1" dirty="0">
                <a:solidFill>
                  <a:srgbClr val="FFFFFF"/>
                </a:solidFill>
                <a:latin typeface="Arial"/>
                <a:cs typeface="Arial"/>
              </a:rPr>
              <a:t>future cash</a:t>
            </a:r>
            <a:r>
              <a:rPr sz="2600" b="1" spc="-10" dirty="0">
                <a:solidFill>
                  <a:srgbClr val="FFFFFF"/>
                </a:solidFill>
                <a:latin typeface="Arial"/>
                <a:cs typeface="Arial"/>
              </a:rPr>
              <a:t> </a:t>
            </a:r>
            <a:r>
              <a:rPr sz="2600" b="1" dirty="0">
                <a:solidFill>
                  <a:srgbClr val="FFFFFF"/>
                </a:solidFill>
                <a:latin typeface="Arial"/>
                <a:cs typeface="Arial"/>
              </a:rPr>
              <a:t>flows.</a:t>
            </a:r>
            <a:endParaRPr sz="2600">
              <a:latin typeface="Arial"/>
              <a:cs typeface="Arial"/>
            </a:endParaRPr>
          </a:p>
        </p:txBody>
      </p:sp>
      <p:sp>
        <p:nvSpPr>
          <p:cNvPr id="53" name="object 53"/>
          <p:cNvSpPr txBox="1"/>
          <p:nvPr/>
        </p:nvSpPr>
        <p:spPr>
          <a:xfrm>
            <a:off x="2821939" y="337820"/>
            <a:ext cx="1398270" cy="391160"/>
          </a:xfrm>
          <a:prstGeom prst="rect">
            <a:avLst/>
          </a:prstGeom>
        </p:spPr>
        <p:txBody>
          <a:bodyPr vert="horz" wrap="square" lIns="0" tIns="12700" rIns="0" bIns="0" rtlCol="0">
            <a:spAutoFit/>
          </a:bodyPr>
          <a:lstStyle/>
          <a:p>
            <a:pPr marL="12700">
              <a:lnSpc>
                <a:spcPct val="100000"/>
              </a:lnSpc>
              <a:spcBef>
                <a:spcPts val="100"/>
              </a:spcBef>
            </a:pPr>
            <a:r>
              <a:rPr sz="2400" b="1" spc="-5" dirty="0">
                <a:solidFill>
                  <a:srgbClr val="C7FDC7"/>
                </a:solidFill>
                <a:latin typeface="Arial"/>
                <a:cs typeface="Arial"/>
              </a:rPr>
              <a:t>(Specific)</a:t>
            </a:r>
            <a:endParaRPr sz="2400">
              <a:latin typeface="Arial"/>
              <a:cs typeface="Arial"/>
            </a:endParaRPr>
          </a:p>
        </p:txBody>
      </p:sp>
      <p:sp>
        <p:nvSpPr>
          <p:cNvPr id="54" name="object 54"/>
          <p:cNvSpPr txBox="1"/>
          <p:nvPr/>
        </p:nvSpPr>
        <p:spPr>
          <a:xfrm>
            <a:off x="887730" y="5214620"/>
            <a:ext cx="5160010" cy="1381760"/>
          </a:xfrm>
          <a:prstGeom prst="rect">
            <a:avLst/>
          </a:prstGeom>
        </p:spPr>
        <p:txBody>
          <a:bodyPr vert="horz" wrap="square" lIns="0" tIns="12700" rIns="0" bIns="0" rtlCol="0">
            <a:spAutoFit/>
          </a:bodyPr>
          <a:lstStyle/>
          <a:p>
            <a:pPr marL="12700" marR="5080" indent="-2540" algn="ctr">
              <a:lnSpc>
                <a:spcPct val="100000"/>
              </a:lnSpc>
              <a:spcBef>
                <a:spcPts val="100"/>
              </a:spcBef>
            </a:pPr>
            <a:r>
              <a:rPr sz="2600" b="1" spc="-5" dirty="0">
                <a:solidFill>
                  <a:srgbClr val="FFFFFF"/>
                </a:solidFill>
                <a:latin typeface="Arial"/>
                <a:cs typeface="Arial"/>
              </a:rPr>
              <a:t>Information </a:t>
            </a:r>
            <a:r>
              <a:rPr sz="2600" b="1" dirty="0">
                <a:solidFill>
                  <a:srgbClr val="FFFFFF"/>
                </a:solidFill>
                <a:latin typeface="Arial"/>
                <a:cs typeface="Arial"/>
              </a:rPr>
              <a:t>useful </a:t>
            </a:r>
            <a:r>
              <a:rPr sz="2600" b="1" spc="-5" dirty="0">
                <a:solidFill>
                  <a:srgbClr val="FFFFFF"/>
                </a:solidFill>
                <a:latin typeface="Arial"/>
                <a:cs typeface="Arial"/>
              </a:rPr>
              <a:t>in </a:t>
            </a:r>
            <a:r>
              <a:rPr sz="2600" b="1" dirty="0">
                <a:solidFill>
                  <a:srgbClr val="FFFFFF"/>
                </a:solidFill>
                <a:latin typeface="Arial"/>
                <a:cs typeface="Arial"/>
              </a:rPr>
              <a:t>making  investment </a:t>
            </a:r>
            <a:r>
              <a:rPr sz="2600" b="1" spc="5" dirty="0">
                <a:solidFill>
                  <a:srgbClr val="FFFFFF"/>
                </a:solidFill>
                <a:latin typeface="Arial"/>
                <a:cs typeface="Arial"/>
              </a:rPr>
              <a:t>and </a:t>
            </a:r>
            <a:r>
              <a:rPr sz="2600" b="1" dirty="0">
                <a:solidFill>
                  <a:srgbClr val="FFFFFF"/>
                </a:solidFill>
                <a:latin typeface="Arial"/>
                <a:cs typeface="Arial"/>
              </a:rPr>
              <a:t>credit</a:t>
            </a:r>
            <a:r>
              <a:rPr sz="2600" b="1" spc="-80" dirty="0">
                <a:solidFill>
                  <a:srgbClr val="FFFFFF"/>
                </a:solidFill>
                <a:latin typeface="Arial"/>
                <a:cs typeface="Arial"/>
              </a:rPr>
              <a:t> </a:t>
            </a:r>
            <a:r>
              <a:rPr sz="2600" b="1" dirty="0">
                <a:solidFill>
                  <a:srgbClr val="FFFFFF"/>
                </a:solidFill>
                <a:latin typeface="Arial"/>
                <a:cs typeface="Arial"/>
              </a:rPr>
              <a:t>decisions.</a:t>
            </a:r>
            <a:endParaRPr sz="2600">
              <a:latin typeface="Arial"/>
              <a:cs typeface="Arial"/>
            </a:endParaRPr>
          </a:p>
          <a:p>
            <a:pPr marR="71755" algn="ctr">
              <a:lnSpc>
                <a:spcPct val="100000"/>
              </a:lnSpc>
              <a:spcBef>
                <a:spcPts val="1560"/>
              </a:spcBef>
            </a:pPr>
            <a:r>
              <a:rPr sz="2400" b="1" spc="-5" dirty="0">
                <a:solidFill>
                  <a:srgbClr val="C7FDC7"/>
                </a:solidFill>
                <a:latin typeface="Arial"/>
                <a:cs typeface="Arial"/>
              </a:rPr>
              <a:t>(General)</a:t>
            </a:r>
            <a:endParaRPr sz="2400">
              <a:latin typeface="Arial"/>
              <a:cs typeface="Arial"/>
            </a:endParaRPr>
          </a:p>
        </p:txBody>
      </p:sp>
      <p:sp>
        <p:nvSpPr>
          <p:cNvPr id="55" name="object 55"/>
          <p:cNvSpPr txBox="1"/>
          <p:nvPr/>
        </p:nvSpPr>
        <p:spPr>
          <a:xfrm>
            <a:off x="6706869" y="795020"/>
            <a:ext cx="2205990" cy="2096770"/>
          </a:xfrm>
          <a:prstGeom prst="rect">
            <a:avLst/>
          </a:prstGeom>
        </p:spPr>
        <p:txBody>
          <a:bodyPr vert="horz" wrap="square" lIns="0" tIns="12700" rIns="0" bIns="0" rtlCol="0">
            <a:spAutoFit/>
          </a:bodyPr>
          <a:lstStyle/>
          <a:p>
            <a:pPr marL="12700" marR="5080" algn="ctr">
              <a:lnSpc>
                <a:spcPct val="100000"/>
              </a:lnSpc>
              <a:spcBef>
                <a:spcPts val="100"/>
              </a:spcBef>
            </a:pPr>
            <a:r>
              <a:rPr sz="3400" b="1" spc="-10" dirty="0">
                <a:solidFill>
                  <a:srgbClr val="4F0092"/>
                </a:solidFill>
                <a:latin typeface="Arial"/>
                <a:cs typeface="Arial"/>
              </a:rPr>
              <a:t>O</a:t>
            </a:r>
            <a:r>
              <a:rPr sz="3400" b="1" dirty="0">
                <a:solidFill>
                  <a:srgbClr val="4F0092"/>
                </a:solidFill>
                <a:latin typeface="Arial"/>
                <a:cs typeface="Arial"/>
              </a:rPr>
              <a:t>bj</a:t>
            </a:r>
            <a:r>
              <a:rPr sz="3400" b="1" spc="-15" dirty="0">
                <a:solidFill>
                  <a:srgbClr val="4F0092"/>
                </a:solidFill>
                <a:latin typeface="Arial"/>
                <a:cs typeface="Arial"/>
              </a:rPr>
              <a:t>e</a:t>
            </a:r>
            <a:r>
              <a:rPr sz="3400" b="1" spc="-5" dirty="0">
                <a:solidFill>
                  <a:srgbClr val="4F0092"/>
                </a:solidFill>
                <a:latin typeface="Arial"/>
                <a:cs typeface="Arial"/>
              </a:rPr>
              <a:t>c</a:t>
            </a:r>
            <a:r>
              <a:rPr sz="3400" b="1" spc="-15" dirty="0">
                <a:solidFill>
                  <a:srgbClr val="4F0092"/>
                </a:solidFill>
                <a:latin typeface="Arial"/>
                <a:cs typeface="Arial"/>
              </a:rPr>
              <a:t>t</a:t>
            </a:r>
            <a:r>
              <a:rPr sz="3400" b="1" dirty="0">
                <a:solidFill>
                  <a:srgbClr val="4F0092"/>
                </a:solidFill>
                <a:latin typeface="Arial"/>
                <a:cs typeface="Arial"/>
              </a:rPr>
              <a:t>i</a:t>
            </a:r>
            <a:r>
              <a:rPr sz="3400" b="1" spc="-5" dirty="0">
                <a:solidFill>
                  <a:srgbClr val="4F0092"/>
                </a:solidFill>
                <a:latin typeface="Arial"/>
                <a:cs typeface="Arial"/>
              </a:rPr>
              <a:t>v</a:t>
            </a:r>
            <a:r>
              <a:rPr sz="3400" b="1" spc="-15" dirty="0">
                <a:solidFill>
                  <a:srgbClr val="4F0092"/>
                </a:solidFill>
                <a:latin typeface="Arial"/>
                <a:cs typeface="Arial"/>
              </a:rPr>
              <a:t>e</a:t>
            </a:r>
            <a:r>
              <a:rPr sz="3400" b="1" dirty="0">
                <a:solidFill>
                  <a:srgbClr val="4F0092"/>
                </a:solidFill>
                <a:latin typeface="Arial"/>
                <a:cs typeface="Arial"/>
              </a:rPr>
              <a:t>s  of     </a:t>
            </a:r>
            <a:r>
              <a:rPr sz="3400" b="1" spc="-5" dirty="0">
                <a:solidFill>
                  <a:srgbClr val="4F0092"/>
                </a:solidFill>
                <a:latin typeface="Arial"/>
                <a:cs typeface="Arial"/>
              </a:rPr>
              <a:t>Financial  </a:t>
            </a:r>
            <a:r>
              <a:rPr sz="3400" b="1" spc="-10" dirty="0">
                <a:solidFill>
                  <a:srgbClr val="4F0092"/>
                </a:solidFill>
                <a:latin typeface="Arial"/>
                <a:cs typeface="Arial"/>
              </a:rPr>
              <a:t>Reporting</a:t>
            </a:r>
            <a:endParaRPr sz="3400">
              <a:latin typeface="Arial"/>
              <a:cs typeface="Arial"/>
            </a:endParaRPr>
          </a:p>
        </p:txBody>
      </p:sp>
    </p:spTree>
  </p:cSld>
  <p:clrMapOvr>
    <a:masterClrMapping/>
  </p:clrMapOvr>
  <p:transition>
    <p:blinds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8905" rIns="0" bIns="0" rtlCol="0">
            <a:spAutoFit/>
          </a:bodyPr>
          <a:lstStyle/>
          <a:p>
            <a:pPr marL="2785745" marR="496570" indent="-2278380">
              <a:lnSpc>
                <a:spcPts val="4079"/>
              </a:lnSpc>
              <a:spcBef>
                <a:spcPts val="1015"/>
              </a:spcBef>
            </a:pPr>
            <a:r>
              <a:rPr dirty="0"/>
              <a:t>Objectives of </a:t>
            </a:r>
            <a:r>
              <a:rPr spc="-5" dirty="0"/>
              <a:t>External Financial  </a:t>
            </a:r>
            <a:r>
              <a:rPr dirty="0"/>
              <a:t>Reporting</a:t>
            </a:r>
          </a:p>
        </p:txBody>
      </p:sp>
      <p:sp>
        <p:nvSpPr>
          <p:cNvPr id="3" name="object 3"/>
          <p:cNvSpPr txBox="1"/>
          <p:nvPr/>
        </p:nvSpPr>
        <p:spPr>
          <a:xfrm>
            <a:off x="6184900" y="2835909"/>
            <a:ext cx="2776855" cy="1671320"/>
          </a:xfrm>
          <a:prstGeom prst="rect">
            <a:avLst/>
          </a:prstGeom>
        </p:spPr>
        <p:txBody>
          <a:bodyPr vert="horz" wrap="square" lIns="0" tIns="12700" rIns="0" bIns="0" rtlCol="0">
            <a:spAutoFit/>
          </a:bodyPr>
          <a:lstStyle/>
          <a:p>
            <a:pPr marL="565150" marR="138430" indent="-552450">
              <a:lnSpc>
                <a:spcPct val="100000"/>
              </a:lnSpc>
              <a:spcBef>
                <a:spcPts val="100"/>
              </a:spcBef>
            </a:pPr>
            <a:r>
              <a:rPr sz="3600" b="1" spc="-5" dirty="0">
                <a:solidFill>
                  <a:srgbClr val="005300"/>
                </a:solidFill>
                <a:latin typeface="Arial"/>
                <a:cs typeface="Arial"/>
              </a:rPr>
              <a:t>The</a:t>
            </a:r>
            <a:r>
              <a:rPr sz="3600" b="1" spc="-75" dirty="0">
                <a:solidFill>
                  <a:srgbClr val="005300"/>
                </a:solidFill>
                <a:latin typeface="Arial"/>
                <a:cs typeface="Arial"/>
              </a:rPr>
              <a:t> </a:t>
            </a:r>
            <a:r>
              <a:rPr sz="3600" b="1" spc="-5" dirty="0">
                <a:solidFill>
                  <a:srgbClr val="005300"/>
                </a:solidFill>
                <a:latin typeface="Arial"/>
                <a:cs typeface="Arial"/>
              </a:rPr>
              <a:t>primary  financial</a:t>
            </a:r>
            <a:endParaRPr sz="3600">
              <a:latin typeface="Arial"/>
              <a:cs typeface="Arial"/>
            </a:endParaRPr>
          </a:p>
          <a:p>
            <a:pPr marL="220345">
              <a:lnSpc>
                <a:spcPct val="100000"/>
              </a:lnSpc>
            </a:pPr>
            <a:r>
              <a:rPr sz="3600" b="1" spc="5" dirty="0">
                <a:solidFill>
                  <a:srgbClr val="005300"/>
                </a:solidFill>
                <a:latin typeface="Arial"/>
                <a:cs typeface="Arial"/>
              </a:rPr>
              <a:t>s</a:t>
            </a:r>
            <a:r>
              <a:rPr sz="3600" b="1" dirty="0">
                <a:solidFill>
                  <a:srgbClr val="005300"/>
                </a:solidFill>
                <a:latin typeface="Arial"/>
                <a:cs typeface="Arial"/>
              </a:rPr>
              <a:t>tat</a:t>
            </a:r>
            <a:r>
              <a:rPr sz="3600" b="1" spc="5" dirty="0">
                <a:solidFill>
                  <a:srgbClr val="005300"/>
                </a:solidFill>
                <a:latin typeface="Arial"/>
                <a:cs typeface="Arial"/>
              </a:rPr>
              <a:t>e</a:t>
            </a:r>
            <a:r>
              <a:rPr sz="3600" b="1" spc="-5" dirty="0">
                <a:solidFill>
                  <a:srgbClr val="005300"/>
                </a:solidFill>
                <a:latin typeface="Arial"/>
                <a:cs typeface="Arial"/>
              </a:rPr>
              <a:t>me</a:t>
            </a:r>
            <a:r>
              <a:rPr sz="3600" b="1" dirty="0">
                <a:solidFill>
                  <a:srgbClr val="005300"/>
                </a:solidFill>
                <a:latin typeface="Arial"/>
                <a:cs typeface="Arial"/>
              </a:rPr>
              <a:t>nts.</a:t>
            </a:r>
            <a:endParaRPr sz="3600">
              <a:latin typeface="Arial"/>
              <a:cs typeface="Arial"/>
            </a:endParaRPr>
          </a:p>
        </p:txBody>
      </p:sp>
      <p:grpSp>
        <p:nvGrpSpPr>
          <p:cNvPr id="4" name="object 4"/>
          <p:cNvGrpSpPr/>
          <p:nvPr/>
        </p:nvGrpSpPr>
        <p:grpSpPr>
          <a:xfrm>
            <a:off x="1233169" y="1781810"/>
            <a:ext cx="4315460" cy="4014470"/>
            <a:chOff x="1233169" y="1781810"/>
            <a:chExt cx="4315460" cy="4014470"/>
          </a:xfrm>
        </p:grpSpPr>
        <p:sp>
          <p:nvSpPr>
            <p:cNvPr id="5" name="object 5"/>
            <p:cNvSpPr/>
            <p:nvPr/>
          </p:nvSpPr>
          <p:spPr>
            <a:xfrm>
              <a:off x="1396999" y="1781810"/>
              <a:ext cx="3451860" cy="3328670"/>
            </a:xfrm>
            <a:custGeom>
              <a:avLst/>
              <a:gdLst/>
              <a:ahLst/>
              <a:cxnLst/>
              <a:rect l="l" t="t" r="r" b="b"/>
              <a:pathLst>
                <a:path w="3451860" h="3328670">
                  <a:moveTo>
                    <a:pt x="3130550" y="0"/>
                  </a:moveTo>
                  <a:lnTo>
                    <a:pt x="0" y="0"/>
                  </a:lnTo>
                  <a:lnTo>
                    <a:pt x="0" y="2434590"/>
                  </a:lnTo>
                  <a:lnTo>
                    <a:pt x="344169" y="2938779"/>
                  </a:lnTo>
                  <a:lnTo>
                    <a:pt x="2540" y="3328670"/>
                  </a:lnTo>
                  <a:lnTo>
                    <a:pt x="3110229" y="3328670"/>
                  </a:lnTo>
                  <a:lnTo>
                    <a:pt x="3451860" y="2938779"/>
                  </a:lnTo>
                  <a:lnTo>
                    <a:pt x="3130550" y="2434590"/>
                  </a:lnTo>
                  <a:lnTo>
                    <a:pt x="3130550" y="0"/>
                  </a:lnTo>
                  <a:close/>
                </a:path>
              </a:pathLst>
            </a:custGeom>
            <a:solidFill>
              <a:srgbClr val="FFFFFF"/>
            </a:solidFill>
          </p:spPr>
          <p:txBody>
            <a:bodyPr wrap="square" lIns="0" tIns="0" rIns="0" bIns="0" rtlCol="0"/>
            <a:lstStyle/>
            <a:p>
              <a:endParaRPr/>
            </a:p>
          </p:txBody>
        </p:sp>
        <p:sp>
          <p:nvSpPr>
            <p:cNvPr id="6" name="object 6"/>
            <p:cNvSpPr/>
            <p:nvPr/>
          </p:nvSpPr>
          <p:spPr>
            <a:xfrm>
              <a:off x="1396999" y="1781810"/>
              <a:ext cx="3451860" cy="3328670"/>
            </a:xfrm>
            <a:custGeom>
              <a:avLst/>
              <a:gdLst/>
              <a:ahLst/>
              <a:cxnLst/>
              <a:rect l="l" t="t" r="r" b="b"/>
              <a:pathLst>
                <a:path w="3451860" h="3328670">
                  <a:moveTo>
                    <a:pt x="3451860" y="2938779"/>
                  </a:moveTo>
                  <a:lnTo>
                    <a:pt x="3130550" y="2434590"/>
                  </a:lnTo>
                  <a:lnTo>
                    <a:pt x="3130550" y="0"/>
                  </a:lnTo>
                  <a:lnTo>
                    <a:pt x="0" y="0"/>
                  </a:lnTo>
                  <a:lnTo>
                    <a:pt x="0" y="2434590"/>
                  </a:lnTo>
                  <a:lnTo>
                    <a:pt x="344169" y="2938779"/>
                  </a:lnTo>
                  <a:lnTo>
                    <a:pt x="2540" y="3328670"/>
                  </a:lnTo>
                  <a:lnTo>
                    <a:pt x="3110229" y="3328670"/>
                  </a:lnTo>
                  <a:lnTo>
                    <a:pt x="3451860" y="2938779"/>
                  </a:lnTo>
                  <a:close/>
                </a:path>
              </a:pathLst>
            </a:custGeom>
            <a:ln w="3175">
              <a:solidFill>
                <a:srgbClr val="000000"/>
              </a:solidFill>
            </a:ln>
          </p:spPr>
          <p:txBody>
            <a:bodyPr wrap="square" lIns="0" tIns="0" rIns="0" bIns="0" rtlCol="0"/>
            <a:lstStyle/>
            <a:p>
              <a:endParaRPr/>
            </a:p>
          </p:txBody>
        </p:sp>
        <p:sp>
          <p:nvSpPr>
            <p:cNvPr id="7" name="object 7"/>
            <p:cNvSpPr/>
            <p:nvPr/>
          </p:nvSpPr>
          <p:spPr>
            <a:xfrm>
              <a:off x="1233169" y="1781810"/>
              <a:ext cx="508000" cy="3328670"/>
            </a:xfrm>
            <a:custGeom>
              <a:avLst/>
              <a:gdLst/>
              <a:ahLst/>
              <a:cxnLst/>
              <a:rect l="l" t="t" r="r" b="b"/>
              <a:pathLst>
                <a:path w="508000" h="3328670">
                  <a:moveTo>
                    <a:pt x="163830" y="0"/>
                  </a:moveTo>
                  <a:lnTo>
                    <a:pt x="0" y="0"/>
                  </a:lnTo>
                  <a:lnTo>
                    <a:pt x="0" y="2434590"/>
                  </a:lnTo>
                  <a:lnTo>
                    <a:pt x="350520" y="2938779"/>
                  </a:lnTo>
                  <a:lnTo>
                    <a:pt x="8890" y="3328670"/>
                  </a:lnTo>
                  <a:lnTo>
                    <a:pt x="166370" y="3328670"/>
                  </a:lnTo>
                  <a:lnTo>
                    <a:pt x="508000" y="2938779"/>
                  </a:lnTo>
                  <a:lnTo>
                    <a:pt x="163830" y="2434590"/>
                  </a:lnTo>
                  <a:lnTo>
                    <a:pt x="163830" y="0"/>
                  </a:lnTo>
                  <a:close/>
                </a:path>
              </a:pathLst>
            </a:custGeom>
            <a:solidFill>
              <a:srgbClr val="FFFFFF"/>
            </a:solidFill>
          </p:spPr>
          <p:txBody>
            <a:bodyPr wrap="square" lIns="0" tIns="0" rIns="0" bIns="0" rtlCol="0"/>
            <a:lstStyle/>
            <a:p>
              <a:endParaRPr/>
            </a:p>
          </p:txBody>
        </p:sp>
        <p:sp>
          <p:nvSpPr>
            <p:cNvPr id="8" name="object 8"/>
            <p:cNvSpPr/>
            <p:nvPr/>
          </p:nvSpPr>
          <p:spPr>
            <a:xfrm>
              <a:off x="1233169" y="1781810"/>
              <a:ext cx="508000" cy="3328670"/>
            </a:xfrm>
            <a:custGeom>
              <a:avLst/>
              <a:gdLst/>
              <a:ahLst/>
              <a:cxnLst/>
              <a:rect l="l" t="t" r="r" b="b"/>
              <a:pathLst>
                <a:path w="508000" h="3328670">
                  <a:moveTo>
                    <a:pt x="163830" y="0"/>
                  </a:moveTo>
                  <a:lnTo>
                    <a:pt x="163830" y="2434590"/>
                  </a:lnTo>
                  <a:lnTo>
                    <a:pt x="508000" y="2938779"/>
                  </a:lnTo>
                  <a:lnTo>
                    <a:pt x="166370" y="3328670"/>
                  </a:lnTo>
                  <a:lnTo>
                    <a:pt x="8890" y="3328670"/>
                  </a:lnTo>
                  <a:lnTo>
                    <a:pt x="350520" y="2938779"/>
                  </a:lnTo>
                  <a:lnTo>
                    <a:pt x="0" y="2434590"/>
                  </a:lnTo>
                  <a:lnTo>
                    <a:pt x="0" y="0"/>
                  </a:lnTo>
                  <a:lnTo>
                    <a:pt x="163830" y="0"/>
                  </a:lnTo>
                  <a:close/>
                </a:path>
              </a:pathLst>
            </a:custGeom>
            <a:ln w="3175">
              <a:solidFill>
                <a:srgbClr val="000000"/>
              </a:solidFill>
            </a:ln>
          </p:spPr>
          <p:txBody>
            <a:bodyPr wrap="square" lIns="0" tIns="0" rIns="0" bIns="0" rtlCol="0"/>
            <a:lstStyle/>
            <a:p>
              <a:endParaRPr/>
            </a:p>
          </p:txBody>
        </p:sp>
        <p:sp>
          <p:nvSpPr>
            <p:cNvPr id="9" name="object 9"/>
            <p:cNvSpPr/>
            <p:nvPr/>
          </p:nvSpPr>
          <p:spPr>
            <a:xfrm>
              <a:off x="4507229" y="1781810"/>
              <a:ext cx="508000" cy="3328670"/>
            </a:xfrm>
            <a:custGeom>
              <a:avLst/>
              <a:gdLst/>
              <a:ahLst/>
              <a:cxnLst/>
              <a:rect l="l" t="t" r="r" b="b"/>
              <a:pathLst>
                <a:path w="508000" h="3328670">
                  <a:moveTo>
                    <a:pt x="177800" y="0"/>
                  </a:moveTo>
                  <a:lnTo>
                    <a:pt x="20320" y="0"/>
                  </a:lnTo>
                  <a:lnTo>
                    <a:pt x="20320" y="2434590"/>
                  </a:lnTo>
                  <a:lnTo>
                    <a:pt x="341630" y="2938779"/>
                  </a:lnTo>
                  <a:lnTo>
                    <a:pt x="0" y="3328670"/>
                  </a:lnTo>
                  <a:lnTo>
                    <a:pt x="158750" y="3328670"/>
                  </a:lnTo>
                  <a:lnTo>
                    <a:pt x="508000" y="2938779"/>
                  </a:lnTo>
                  <a:lnTo>
                    <a:pt x="177800" y="2430779"/>
                  </a:lnTo>
                  <a:lnTo>
                    <a:pt x="177800" y="0"/>
                  </a:lnTo>
                  <a:close/>
                </a:path>
              </a:pathLst>
            </a:custGeom>
            <a:solidFill>
              <a:srgbClr val="FFFFFF"/>
            </a:solidFill>
          </p:spPr>
          <p:txBody>
            <a:bodyPr wrap="square" lIns="0" tIns="0" rIns="0" bIns="0" rtlCol="0"/>
            <a:lstStyle/>
            <a:p>
              <a:endParaRPr/>
            </a:p>
          </p:txBody>
        </p:sp>
        <p:sp>
          <p:nvSpPr>
            <p:cNvPr id="10" name="object 10"/>
            <p:cNvSpPr/>
            <p:nvPr/>
          </p:nvSpPr>
          <p:spPr>
            <a:xfrm>
              <a:off x="4507229" y="1781810"/>
              <a:ext cx="508000" cy="3328670"/>
            </a:xfrm>
            <a:custGeom>
              <a:avLst/>
              <a:gdLst/>
              <a:ahLst/>
              <a:cxnLst/>
              <a:rect l="l" t="t" r="r" b="b"/>
              <a:pathLst>
                <a:path w="508000" h="3328670">
                  <a:moveTo>
                    <a:pt x="177800" y="0"/>
                  </a:moveTo>
                  <a:lnTo>
                    <a:pt x="177800" y="2430779"/>
                  </a:lnTo>
                  <a:lnTo>
                    <a:pt x="508000" y="2938779"/>
                  </a:lnTo>
                  <a:lnTo>
                    <a:pt x="158750" y="3328670"/>
                  </a:lnTo>
                  <a:lnTo>
                    <a:pt x="0" y="3328670"/>
                  </a:lnTo>
                  <a:lnTo>
                    <a:pt x="341630" y="2938779"/>
                  </a:lnTo>
                  <a:lnTo>
                    <a:pt x="20320" y="2434590"/>
                  </a:lnTo>
                  <a:lnTo>
                    <a:pt x="20320" y="0"/>
                  </a:lnTo>
                  <a:lnTo>
                    <a:pt x="177800" y="0"/>
                  </a:lnTo>
                  <a:close/>
                </a:path>
              </a:pathLst>
            </a:custGeom>
            <a:ln w="3175">
              <a:solidFill>
                <a:srgbClr val="000000"/>
              </a:solidFill>
            </a:ln>
          </p:spPr>
          <p:txBody>
            <a:bodyPr wrap="square" lIns="0" tIns="0" rIns="0" bIns="0" rtlCol="0"/>
            <a:lstStyle/>
            <a:p>
              <a:endParaRPr/>
            </a:p>
          </p:txBody>
        </p:sp>
        <p:sp>
          <p:nvSpPr>
            <p:cNvPr id="11" name="object 11"/>
            <p:cNvSpPr/>
            <p:nvPr/>
          </p:nvSpPr>
          <p:spPr>
            <a:xfrm>
              <a:off x="1286509" y="1901190"/>
              <a:ext cx="40640" cy="39370"/>
            </a:xfrm>
            <a:custGeom>
              <a:avLst/>
              <a:gdLst/>
              <a:ahLst/>
              <a:cxnLst/>
              <a:rect l="l" t="t" r="r" b="b"/>
              <a:pathLst>
                <a:path w="40640" h="39369">
                  <a:moveTo>
                    <a:pt x="19050" y="0"/>
                  </a:moveTo>
                  <a:lnTo>
                    <a:pt x="10159" y="2539"/>
                  </a:lnTo>
                  <a:lnTo>
                    <a:pt x="2540" y="10160"/>
                  </a:lnTo>
                  <a:lnTo>
                    <a:pt x="0" y="19050"/>
                  </a:lnTo>
                  <a:lnTo>
                    <a:pt x="2540" y="29210"/>
                  </a:lnTo>
                  <a:lnTo>
                    <a:pt x="10159" y="38100"/>
                  </a:lnTo>
                  <a:lnTo>
                    <a:pt x="19050" y="39370"/>
                  </a:lnTo>
                  <a:lnTo>
                    <a:pt x="30480" y="38100"/>
                  </a:lnTo>
                  <a:lnTo>
                    <a:pt x="38100" y="29210"/>
                  </a:lnTo>
                  <a:lnTo>
                    <a:pt x="40640" y="19050"/>
                  </a:lnTo>
                  <a:lnTo>
                    <a:pt x="38100" y="10160"/>
                  </a:lnTo>
                  <a:lnTo>
                    <a:pt x="30480" y="2539"/>
                  </a:lnTo>
                  <a:lnTo>
                    <a:pt x="19050" y="0"/>
                  </a:lnTo>
                  <a:close/>
                </a:path>
              </a:pathLst>
            </a:custGeom>
            <a:solidFill>
              <a:srgbClr val="000000"/>
            </a:solidFill>
          </p:spPr>
          <p:txBody>
            <a:bodyPr wrap="square" lIns="0" tIns="0" rIns="0" bIns="0" rtlCol="0"/>
            <a:lstStyle/>
            <a:p>
              <a:endParaRPr/>
            </a:p>
          </p:txBody>
        </p:sp>
        <p:sp>
          <p:nvSpPr>
            <p:cNvPr id="12" name="object 12"/>
            <p:cNvSpPr/>
            <p:nvPr/>
          </p:nvSpPr>
          <p:spPr>
            <a:xfrm>
              <a:off x="1286509" y="1901190"/>
              <a:ext cx="40640" cy="39370"/>
            </a:xfrm>
            <a:custGeom>
              <a:avLst/>
              <a:gdLst/>
              <a:ahLst/>
              <a:cxnLst/>
              <a:rect l="l" t="t" r="r" b="b"/>
              <a:pathLst>
                <a:path w="40640" h="39369">
                  <a:moveTo>
                    <a:pt x="40640" y="19050"/>
                  </a:moveTo>
                  <a:lnTo>
                    <a:pt x="38100" y="10160"/>
                  </a:lnTo>
                  <a:lnTo>
                    <a:pt x="30480" y="2539"/>
                  </a:lnTo>
                  <a:lnTo>
                    <a:pt x="19050" y="0"/>
                  </a:lnTo>
                  <a:lnTo>
                    <a:pt x="10159" y="2539"/>
                  </a:lnTo>
                  <a:lnTo>
                    <a:pt x="2540" y="10160"/>
                  </a:lnTo>
                  <a:lnTo>
                    <a:pt x="0" y="19050"/>
                  </a:lnTo>
                  <a:lnTo>
                    <a:pt x="2540" y="29210"/>
                  </a:lnTo>
                  <a:lnTo>
                    <a:pt x="10159" y="38100"/>
                  </a:lnTo>
                  <a:lnTo>
                    <a:pt x="19050" y="39370"/>
                  </a:lnTo>
                  <a:lnTo>
                    <a:pt x="30480" y="38100"/>
                  </a:lnTo>
                  <a:lnTo>
                    <a:pt x="38100" y="29210"/>
                  </a:lnTo>
                  <a:lnTo>
                    <a:pt x="40640" y="19050"/>
                  </a:lnTo>
                  <a:close/>
                </a:path>
              </a:pathLst>
            </a:custGeom>
            <a:ln w="3175">
              <a:solidFill>
                <a:srgbClr val="000000"/>
              </a:solidFill>
            </a:ln>
          </p:spPr>
          <p:txBody>
            <a:bodyPr wrap="square" lIns="0" tIns="0" rIns="0" bIns="0" rtlCol="0"/>
            <a:lstStyle/>
            <a:p>
              <a:endParaRPr/>
            </a:p>
          </p:txBody>
        </p:sp>
        <p:sp>
          <p:nvSpPr>
            <p:cNvPr id="13" name="object 13"/>
            <p:cNvSpPr/>
            <p:nvPr/>
          </p:nvSpPr>
          <p:spPr>
            <a:xfrm>
              <a:off x="1286509" y="2231390"/>
              <a:ext cx="40640" cy="38100"/>
            </a:xfrm>
            <a:custGeom>
              <a:avLst/>
              <a:gdLst/>
              <a:ahLst/>
              <a:cxnLst/>
              <a:rect l="l" t="t" r="r" b="b"/>
              <a:pathLst>
                <a:path w="40640" h="38100">
                  <a:moveTo>
                    <a:pt x="19050" y="0"/>
                  </a:moveTo>
                  <a:lnTo>
                    <a:pt x="10159" y="1270"/>
                  </a:lnTo>
                  <a:lnTo>
                    <a:pt x="2540" y="8889"/>
                  </a:lnTo>
                  <a:lnTo>
                    <a:pt x="0" y="19050"/>
                  </a:lnTo>
                  <a:lnTo>
                    <a:pt x="2540" y="29210"/>
                  </a:lnTo>
                  <a:lnTo>
                    <a:pt x="10159" y="36830"/>
                  </a:lnTo>
                  <a:lnTo>
                    <a:pt x="19050" y="38100"/>
                  </a:lnTo>
                  <a:lnTo>
                    <a:pt x="30480" y="36830"/>
                  </a:lnTo>
                  <a:lnTo>
                    <a:pt x="38100" y="29210"/>
                  </a:lnTo>
                  <a:lnTo>
                    <a:pt x="40640" y="19050"/>
                  </a:lnTo>
                  <a:lnTo>
                    <a:pt x="38100" y="8889"/>
                  </a:lnTo>
                  <a:lnTo>
                    <a:pt x="30480" y="1270"/>
                  </a:lnTo>
                  <a:lnTo>
                    <a:pt x="19050" y="0"/>
                  </a:lnTo>
                  <a:close/>
                </a:path>
              </a:pathLst>
            </a:custGeom>
            <a:solidFill>
              <a:srgbClr val="000000"/>
            </a:solidFill>
          </p:spPr>
          <p:txBody>
            <a:bodyPr wrap="square" lIns="0" tIns="0" rIns="0" bIns="0" rtlCol="0"/>
            <a:lstStyle/>
            <a:p>
              <a:endParaRPr/>
            </a:p>
          </p:txBody>
        </p:sp>
        <p:sp>
          <p:nvSpPr>
            <p:cNvPr id="14" name="object 14"/>
            <p:cNvSpPr/>
            <p:nvPr/>
          </p:nvSpPr>
          <p:spPr>
            <a:xfrm>
              <a:off x="1286509" y="2231390"/>
              <a:ext cx="40640" cy="38100"/>
            </a:xfrm>
            <a:custGeom>
              <a:avLst/>
              <a:gdLst/>
              <a:ahLst/>
              <a:cxnLst/>
              <a:rect l="l" t="t" r="r" b="b"/>
              <a:pathLst>
                <a:path w="40640" h="38100">
                  <a:moveTo>
                    <a:pt x="40640" y="19050"/>
                  </a:moveTo>
                  <a:lnTo>
                    <a:pt x="38100" y="8889"/>
                  </a:lnTo>
                  <a:lnTo>
                    <a:pt x="30480" y="1270"/>
                  </a:lnTo>
                  <a:lnTo>
                    <a:pt x="19050" y="0"/>
                  </a:lnTo>
                  <a:lnTo>
                    <a:pt x="10159" y="1270"/>
                  </a:lnTo>
                  <a:lnTo>
                    <a:pt x="2540" y="8889"/>
                  </a:lnTo>
                  <a:lnTo>
                    <a:pt x="0" y="19050"/>
                  </a:lnTo>
                  <a:lnTo>
                    <a:pt x="2540" y="29210"/>
                  </a:lnTo>
                  <a:lnTo>
                    <a:pt x="10159" y="36830"/>
                  </a:lnTo>
                  <a:lnTo>
                    <a:pt x="19050" y="38100"/>
                  </a:lnTo>
                  <a:lnTo>
                    <a:pt x="30480" y="36830"/>
                  </a:lnTo>
                  <a:lnTo>
                    <a:pt x="38100" y="29210"/>
                  </a:lnTo>
                  <a:lnTo>
                    <a:pt x="40640" y="19050"/>
                  </a:lnTo>
                  <a:close/>
                </a:path>
              </a:pathLst>
            </a:custGeom>
            <a:ln w="3175">
              <a:solidFill>
                <a:srgbClr val="000000"/>
              </a:solidFill>
            </a:ln>
          </p:spPr>
          <p:txBody>
            <a:bodyPr wrap="square" lIns="0" tIns="0" rIns="0" bIns="0" rtlCol="0"/>
            <a:lstStyle/>
            <a:p>
              <a:endParaRPr/>
            </a:p>
          </p:txBody>
        </p:sp>
        <p:sp>
          <p:nvSpPr>
            <p:cNvPr id="15" name="object 15"/>
            <p:cNvSpPr/>
            <p:nvPr/>
          </p:nvSpPr>
          <p:spPr>
            <a:xfrm>
              <a:off x="1286509" y="2573020"/>
              <a:ext cx="40640" cy="40640"/>
            </a:xfrm>
            <a:custGeom>
              <a:avLst/>
              <a:gdLst/>
              <a:ahLst/>
              <a:cxnLst/>
              <a:rect l="l" t="t" r="r" b="b"/>
              <a:pathLst>
                <a:path w="40640" h="40639">
                  <a:moveTo>
                    <a:pt x="19050" y="0"/>
                  </a:moveTo>
                  <a:lnTo>
                    <a:pt x="10159" y="3809"/>
                  </a:lnTo>
                  <a:lnTo>
                    <a:pt x="2540" y="13969"/>
                  </a:lnTo>
                  <a:lnTo>
                    <a:pt x="0" y="20319"/>
                  </a:lnTo>
                  <a:lnTo>
                    <a:pt x="2540" y="33019"/>
                  </a:lnTo>
                  <a:lnTo>
                    <a:pt x="10159" y="38100"/>
                  </a:lnTo>
                  <a:lnTo>
                    <a:pt x="19050" y="40639"/>
                  </a:lnTo>
                  <a:lnTo>
                    <a:pt x="30480" y="38100"/>
                  </a:lnTo>
                  <a:lnTo>
                    <a:pt x="38100" y="33019"/>
                  </a:lnTo>
                  <a:lnTo>
                    <a:pt x="40640" y="20319"/>
                  </a:lnTo>
                  <a:lnTo>
                    <a:pt x="38100" y="13969"/>
                  </a:lnTo>
                  <a:lnTo>
                    <a:pt x="30480" y="3809"/>
                  </a:lnTo>
                  <a:lnTo>
                    <a:pt x="19050" y="0"/>
                  </a:lnTo>
                  <a:close/>
                </a:path>
              </a:pathLst>
            </a:custGeom>
            <a:solidFill>
              <a:srgbClr val="000000"/>
            </a:solidFill>
          </p:spPr>
          <p:txBody>
            <a:bodyPr wrap="square" lIns="0" tIns="0" rIns="0" bIns="0" rtlCol="0"/>
            <a:lstStyle/>
            <a:p>
              <a:endParaRPr/>
            </a:p>
          </p:txBody>
        </p:sp>
        <p:sp>
          <p:nvSpPr>
            <p:cNvPr id="16" name="object 16"/>
            <p:cNvSpPr/>
            <p:nvPr/>
          </p:nvSpPr>
          <p:spPr>
            <a:xfrm>
              <a:off x="1286509" y="2573020"/>
              <a:ext cx="40640" cy="40640"/>
            </a:xfrm>
            <a:custGeom>
              <a:avLst/>
              <a:gdLst/>
              <a:ahLst/>
              <a:cxnLst/>
              <a:rect l="l" t="t" r="r" b="b"/>
              <a:pathLst>
                <a:path w="40640" h="40639">
                  <a:moveTo>
                    <a:pt x="40640" y="20319"/>
                  </a:moveTo>
                  <a:lnTo>
                    <a:pt x="38100" y="13969"/>
                  </a:lnTo>
                  <a:lnTo>
                    <a:pt x="30480" y="3809"/>
                  </a:lnTo>
                  <a:lnTo>
                    <a:pt x="19050" y="0"/>
                  </a:lnTo>
                  <a:lnTo>
                    <a:pt x="10159" y="3809"/>
                  </a:lnTo>
                  <a:lnTo>
                    <a:pt x="2540" y="13969"/>
                  </a:lnTo>
                  <a:lnTo>
                    <a:pt x="0" y="20319"/>
                  </a:lnTo>
                  <a:lnTo>
                    <a:pt x="2540" y="33019"/>
                  </a:lnTo>
                  <a:lnTo>
                    <a:pt x="10159" y="38100"/>
                  </a:lnTo>
                  <a:lnTo>
                    <a:pt x="19050" y="40639"/>
                  </a:lnTo>
                  <a:lnTo>
                    <a:pt x="30480" y="38100"/>
                  </a:lnTo>
                  <a:lnTo>
                    <a:pt x="38100" y="33019"/>
                  </a:lnTo>
                  <a:lnTo>
                    <a:pt x="40640" y="20319"/>
                  </a:lnTo>
                  <a:close/>
                </a:path>
              </a:pathLst>
            </a:custGeom>
            <a:ln w="3175">
              <a:solidFill>
                <a:srgbClr val="000000"/>
              </a:solidFill>
            </a:ln>
          </p:spPr>
          <p:txBody>
            <a:bodyPr wrap="square" lIns="0" tIns="0" rIns="0" bIns="0" rtlCol="0"/>
            <a:lstStyle/>
            <a:p>
              <a:endParaRPr/>
            </a:p>
          </p:txBody>
        </p:sp>
        <p:sp>
          <p:nvSpPr>
            <p:cNvPr id="17" name="object 17"/>
            <p:cNvSpPr/>
            <p:nvPr/>
          </p:nvSpPr>
          <p:spPr>
            <a:xfrm>
              <a:off x="1283969" y="2934970"/>
              <a:ext cx="40640" cy="39370"/>
            </a:xfrm>
            <a:custGeom>
              <a:avLst/>
              <a:gdLst/>
              <a:ahLst/>
              <a:cxnLst/>
              <a:rect l="l" t="t" r="r" b="b"/>
              <a:pathLst>
                <a:path w="40640" h="39369">
                  <a:moveTo>
                    <a:pt x="20320" y="0"/>
                  </a:moveTo>
                  <a:lnTo>
                    <a:pt x="10160" y="1269"/>
                  </a:lnTo>
                  <a:lnTo>
                    <a:pt x="2540" y="10159"/>
                  </a:lnTo>
                  <a:lnTo>
                    <a:pt x="0" y="19050"/>
                  </a:lnTo>
                  <a:lnTo>
                    <a:pt x="2540" y="29209"/>
                  </a:lnTo>
                  <a:lnTo>
                    <a:pt x="10160" y="35559"/>
                  </a:lnTo>
                  <a:lnTo>
                    <a:pt x="20320" y="39369"/>
                  </a:lnTo>
                  <a:lnTo>
                    <a:pt x="30480" y="35559"/>
                  </a:lnTo>
                  <a:lnTo>
                    <a:pt x="38100" y="29209"/>
                  </a:lnTo>
                  <a:lnTo>
                    <a:pt x="40640" y="19050"/>
                  </a:lnTo>
                  <a:lnTo>
                    <a:pt x="38100" y="10159"/>
                  </a:lnTo>
                  <a:lnTo>
                    <a:pt x="30480" y="1269"/>
                  </a:lnTo>
                  <a:lnTo>
                    <a:pt x="20320" y="0"/>
                  </a:lnTo>
                  <a:close/>
                </a:path>
              </a:pathLst>
            </a:custGeom>
            <a:solidFill>
              <a:srgbClr val="000000"/>
            </a:solidFill>
          </p:spPr>
          <p:txBody>
            <a:bodyPr wrap="square" lIns="0" tIns="0" rIns="0" bIns="0" rtlCol="0"/>
            <a:lstStyle/>
            <a:p>
              <a:endParaRPr/>
            </a:p>
          </p:txBody>
        </p:sp>
        <p:sp>
          <p:nvSpPr>
            <p:cNvPr id="18" name="object 18"/>
            <p:cNvSpPr/>
            <p:nvPr/>
          </p:nvSpPr>
          <p:spPr>
            <a:xfrm>
              <a:off x="1283969" y="2934970"/>
              <a:ext cx="40640" cy="39370"/>
            </a:xfrm>
            <a:custGeom>
              <a:avLst/>
              <a:gdLst/>
              <a:ahLst/>
              <a:cxnLst/>
              <a:rect l="l" t="t" r="r" b="b"/>
              <a:pathLst>
                <a:path w="40640" h="39369">
                  <a:moveTo>
                    <a:pt x="40640" y="19050"/>
                  </a:moveTo>
                  <a:lnTo>
                    <a:pt x="38100" y="10159"/>
                  </a:lnTo>
                  <a:lnTo>
                    <a:pt x="30480" y="1269"/>
                  </a:lnTo>
                  <a:lnTo>
                    <a:pt x="20320" y="0"/>
                  </a:lnTo>
                  <a:lnTo>
                    <a:pt x="10160" y="1269"/>
                  </a:lnTo>
                  <a:lnTo>
                    <a:pt x="2540" y="10159"/>
                  </a:lnTo>
                  <a:lnTo>
                    <a:pt x="0" y="19050"/>
                  </a:lnTo>
                  <a:lnTo>
                    <a:pt x="2540" y="29209"/>
                  </a:lnTo>
                  <a:lnTo>
                    <a:pt x="10160" y="35559"/>
                  </a:lnTo>
                  <a:lnTo>
                    <a:pt x="20320" y="39369"/>
                  </a:lnTo>
                  <a:lnTo>
                    <a:pt x="30480" y="35559"/>
                  </a:lnTo>
                  <a:lnTo>
                    <a:pt x="38100" y="29209"/>
                  </a:lnTo>
                  <a:lnTo>
                    <a:pt x="40640" y="19050"/>
                  </a:lnTo>
                  <a:close/>
                </a:path>
              </a:pathLst>
            </a:custGeom>
            <a:ln w="3175">
              <a:solidFill>
                <a:srgbClr val="000000"/>
              </a:solidFill>
            </a:ln>
          </p:spPr>
          <p:txBody>
            <a:bodyPr wrap="square" lIns="0" tIns="0" rIns="0" bIns="0" rtlCol="0"/>
            <a:lstStyle/>
            <a:p>
              <a:endParaRPr/>
            </a:p>
          </p:txBody>
        </p:sp>
        <p:sp>
          <p:nvSpPr>
            <p:cNvPr id="19" name="object 19"/>
            <p:cNvSpPr/>
            <p:nvPr/>
          </p:nvSpPr>
          <p:spPr>
            <a:xfrm>
              <a:off x="1286509" y="3294380"/>
              <a:ext cx="40640" cy="39370"/>
            </a:xfrm>
            <a:custGeom>
              <a:avLst/>
              <a:gdLst/>
              <a:ahLst/>
              <a:cxnLst/>
              <a:rect l="l" t="t" r="r" b="b"/>
              <a:pathLst>
                <a:path w="40640" h="39370">
                  <a:moveTo>
                    <a:pt x="19050" y="0"/>
                  </a:moveTo>
                  <a:lnTo>
                    <a:pt x="10159" y="2540"/>
                  </a:lnTo>
                  <a:lnTo>
                    <a:pt x="2540" y="10160"/>
                  </a:lnTo>
                  <a:lnTo>
                    <a:pt x="0" y="19050"/>
                  </a:lnTo>
                  <a:lnTo>
                    <a:pt x="2540" y="29210"/>
                  </a:lnTo>
                  <a:lnTo>
                    <a:pt x="10159" y="34290"/>
                  </a:lnTo>
                  <a:lnTo>
                    <a:pt x="19050" y="39370"/>
                  </a:lnTo>
                  <a:lnTo>
                    <a:pt x="30480" y="34290"/>
                  </a:lnTo>
                  <a:lnTo>
                    <a:pt x="38100" y="29210"/>
                  </a:lnTo>
                  <a:lnTo>
                    <a:pt x="40640" y="19050"/>
                  </a:lnTo>
                  <a:lnTo>
                    <a:pt x="38100" y="10160"/>
                  </a:lnTo>
                  <a:lnTo>
                    <a:pt x="30480" y="2540"/>
                  </a:lnTo>
                  <a:lnTo>
                    <a:pt x="19050" y="0"/>
                  </a:lnTo>
                  <a:close/>
                </a:path>
              </a:pathLst>
            </a:custGeom>
            <a:solidFill>
              <a:srgbClr val="000000"/>
            </a:solidFill>
          </p:spPr>
          <p:txBody>
            <a:bodyPr wrap="square" lIns="0" tIns="0" rIns="0" bIns="0" rtlCol="0"/>
            <a:lstStyle/>
            <a:p>
              <a:endParaRPr/>
            </a:p>
          </p:txBody>
        </p:sp>
        <p:sp>
          <p:nvSpPr>
            <p:cNvPr id="20" name="object 20"/>
            <p:cNvSpPr/>
            <p:nvPr/>
          </p:nvSpPr>
          <p:spPr>
            <a:xfrm>
              <a:off x="1286509" y="3294380"/>
              <a:ext cx="40640" cy="39370"/>
            </a:xfrm>
            <a:custGeom>
              <a:avLst/>
              <a:gdLst/>
              <a:ahLst/>
              <a:cxnLst/>
              <a:rect l="l" t="t" r="r" b="b"/>
              <a:pathLst>
                <a:path w="40640" h="39370">
                  <a:moveTo>
                    <a:pt x="40640" y="19050"/>
                  </a:moveTo>
                  <a:lnTo>
                    <a:pt x="38100" y="10160"/>
                  </a:lnTo>
                  <a:lnTo>
                    <a:pt x="30480" y="2540"/>
                  </a:lnTo>
                  <a:lnTo>
                    <a:pt x="19050" y="0"/>
                  </a:lnTo>
                  <a:lnTo>
                    <a:pt x="10159" y="2540"/>
                  </a:lnTo>
                  <a:lnTo>
                    <a:pt x="2540" y="10160"/>
                  </a:lnTo>
                  <a:lnTo>
                    <a:pt x="0" y="19050"/>
                  </a:lnTo>
                  <a:lnTo>
                    <a:pt x="2540" y="29210"/>
                  </a:lnTo>
                  <a:lnTo>
                    <a:pt x="10159" y="34290"/>
                  </a:lnTo>
                  <a:lnTo>
                    <a:pt x="19050" y="39370"/>
                  </a:lnTo>
                  <a:lnTo>
                    <a:pt x="30480" y="34290"/>
                  </a:lnTo>
                  <a:lnTo>
                    <a:pt x="38100" y="29210"/>
                  </a:lnTo>
                  <a:lnTo>
                    <a:pt x="40640" y="19050"/>
                  </a:lnTo>
                  <a:close/>
                </a:path>
              </a:pathLst>
            </a:custGeom>
            <a:ln w="3175">
              <a:solidFill>
                <a:srgbClr val="000000"/>
              </a:solidFill>
            </a:ln>
          </p:spPr>
          <p:txBody>
            <a:bodyPr wrap="square" lIns="0" tIns="0" rIns="0" bIns="0" rtlCol="0"/>
            <a:lstStyle/>
            <a:p>
              <a:endParaRPr/>
            </a:p>
          </p:txBody>
        </p:sp>
        <p:sp>
          <p:nvSpPr>
            <p:cNvPr id="21" name="object 21"/>
            <p:cNvSpPr/>
            <p:nvPr/>
          </p:nvSpPr>
          <p:spPr>
            <a:xfrm>
              <a:off x="1286509" y="3660139"/>
              <a:ext cx="40640" cy="38100"/>
            </a:xfrm>
            <a:custGeom>
              <a:avLst/>
              <a:gdLst/>
              <a:ahLst/>
              <a:cxnLst/>
              <a:rect l="l" t="t" r="r" b="b"/>
              <a:pathLst>
                <a:path w="40640" h="38100">
                  <a:moveTo>
                    <a:pt x="19050" y="0"/>
                  </a:moveTo>
                  <a:lnTo>
                    <a:pt x="10159" y="1270"/>
                  </a:lnTo>
                  <a:lnTo>
                    <a:pt x="2540" y="8890"/>
                  </a:lnTo>
                  <a:lnTo>
                    <a:pt x="0" y="19050"/>
                  </a:lnTo>
                  <a:lnTo>
                    <a:pt x="2540" y="29210"/>
                  </a:lnTo>
                  <a:lnTo>
                    <a:pt x="10159" y="35560"/>
                  </a:lnTo>
                  <a:lnTo>
                    <a:pt x="19050" y="38100"/>
                  </a:lnTo>
                  <a:lnTo>
                    <a:pt x="30480" y="35560"/>
                  </a:lnTo>
                  <a:lnTo>
                    <a:pt x="38100" y="29210"/>
                  </a:lnTo>
                  <a:lnTo>
                    <a:pt x="40640" y="19050"/>
                  </a:lnTo>
                  <a:lnTo>
                    <a:pt x="38100" y="8890"/>
                  </a:lnTo>
                  <a:lnTo>
                    <a:pt x="30480" y="1270"/>
                  </a:lnTo>
                  <a:lnTo>
                    <a:pt x="19050" y="0"/>
                  </a:lnTo>
                  <a:close/>
                </a:path>
              </a:pathLst>
            </a:custGeom>
            <a:solidFill>
              <a:srgbClr val="000000"/>
            </a:solidFill>
          </p:spPr>
          <p:txBody>
            <a:bodyPr wrap="square" lIns="0" tIns="0" rIns="0" bIns="0" rtlCol="0"/>
            <a:lstStyle/>
            <a:p>
              <a:endParaRPr/>
            </a:p>
          </p:txBody>
        </p:sp>
        <p:sp>
          <p:nvSpPr>
            <p:cNvPr id="22" name="object 22"/>
            <p:cNvSpPr/>
            <p:nvPr/>
          </p:nvSpPr>
          <p:spPr>
            <a:xfrm>
              <a:off x="1286509" y="3660139"/>
              <a:ext cx="40640" cy="38100"/>
            </a:xfrm>
            <a:custGeom>
              <a:avLst/>
              <a:gdLst/>
              <a:ahLst/>
              <a:cxnLst/>
              <a:rect l="l" t="t" r="r" b="b"/>
              <a:pathLst>
                <a:path w="40640" h="38100">
                  <a:moveTo>
                    <a:pt x="40640" y="19050"/>
                  </a:moveTo>
                  <a:lnTo>
                    <a:pt x="38100" y="8890"/>
                  </a:lnTo>
                  <a:lnTo>
                    <a:pt x="30480" y="1270"/>
                  </a:lnTo>
                  <a:lnTo>
                    <a:pt x="19050" y="0"/>
                  </a:lnTo>
                  <a:lnTo>
                    <a:pt x="10159" y="1270"/>
                  </a:lnTo>
                  <a:lnTo>
                    <a:pt x="2540" y="8890"/>
                  </a:lnTo>
                  <a:lnTo>
                    <a:pt x="0" y="19050"/>
                  </a:lnTo>
                  <a:lnTo>
                    <a:pt x="2540" y="29210"/>
                  </a:lnTo>
                  <a:lnTo>
                    <a:pt x="10159" y="35560"/>
                  </a:lnTo>
                  <a:lnTo>
                    <a:pt x="19050" y="38100"/>
                  </a:lnTo>
                  <a:lnTo>
                    <a:pt x="30480" y="35560"/>
                  </a:lnTo>
                  <a:lnTo>
                    <a:pt x="38100" y="29210"/>
                  </a:lnTo>
                  <a:lnTo>
                    <a:pt x="40640" y="19050"/>
                  </a:lnTo>
                  <a:close/>
                </a:path>
              </a:pathLst>
            </a:custGeom>
            <a:ln w="3175">
              <a:solidFill>
                <a:srgbClr val="000000"/>
              </a:solidFill>
            </a:ln>
          </p:spPr>
          <p:txBody>
            <a:bodyPr wrap="square" lIns="0" tIns="0" rIns="0" bIns="0" rtlCol="0"/>
            <a:lstStyle/>
            <a:p>
              <a:endParaRPr/>
            </a:p>
          </p:txBody>
        </p:sp>
        <p:sp>
          <p:nvSpPr>
            <p:cNvPr id="23" name="object 23"/>
            <p:cNvSpPr/>
            <p:nvPr/>
          </p:nvSpPr>
          <p:spPr>
            <a:xfrm>
              <a:off x="1283969" y="4025900"/>
              <a:ext cx="40640" cy="38100"/>
            </a:xfrm>
            <a:custGeom>
              <a:avLst/>
              <a:gdLst/>
              <a:ahLst/>
              <a:cxnLst/>
              <a:rect l="l" t="t" r="r" b="b"/>
              <a:pathLst>
                <a:path w="40640" h="38100">
                  <a:moveTo>
                    <a:pt x="20320" y="0"/>
                  </a:moveTo>
                  <a:lnTo>
                    <a:pt x="10160" y="1269"/>
                  </a:lnTo>
                  <a:lnTo>
                    <a:pt x="2540" y="8889"/>
                  </a:lnTo>
                  <a:lnTo>
                    <a:pt x="0" y="19050"/>
                  </a:lnTo>
                  <a:lnTo>
                    <a:pt x="2540" y="27939"/>
                  </a:lnTo>
                  <a:lnTo>
                    <a:pt x="10160" y="35560"/>
                  </a:lnTo>
                  <a:lnTo>
                    <a:pt x="20320" y="38100"/>
                  </a:lnTo>
                  <a:lnTo>
                    <a:pt x="30480" y="35560"/>
                  </a:lnTo>
                  <a:lnTo>
                    <a:pt x="38100" y="27939"/>
                  </a:lnTo>
                  <a:lnTo>
                    <a:pt x="40640" y="19050"/>
                  </a:lnTo>
                  <a:lnTo>
                    <a:pt x="38100" y="8889"/>
                  </a:lnTo>
                  <a:lnTo>
                    <a:pt x="30480" y="1269"/>
                  </a:lnTo>
                  <a:lnTo>
                    <a:pt x="20320" y="0"/>
                  </a:lnTo>
                  <a:close/>
                </a:path>
              </a:pathLst>
            </a:custGeom>
            <a:solidFill>
              <a:srgbClr val="000000"/>
            </a:solidFill>
          </p:spPr>
          <p:txBody>
            <a:bodyPr wrap="square" lIns="0" tIns="0" rIns="0" bIns="0" rtlCol="0"/>
            <a:lstStyle/>
            <a:p>
              <a:endParaRPr/>
            </a:p>
          </p:txBody>
        </p:sp>
        <p:sp>
          <p:nvSpPr>
            <p:cNvPr id="24" name="object 24"/>
            <p:cNvSpPr/>
            <p:nvPr/>
          </p:nvSpPr>
          <p:spPr>
            <a:xfrm>
              <a:off x="1283969" y="4025900"/>
              <a:ext cx="40640" cy="38100"/>
            </a:xfrm>
            <a:custGeom>
              <a:avLst/>
              <a:gdLst/>
              <a:ahLst/>
              <a:cxnLst/>
              <a:rect l="l" t="t" r="r" b="b"/>
              <a:pathLst>
                <a:path w="40640" h="38100">
                  <a:moveTo>
                    <a:pt x="40640" y="19050"/>
                  </a:moveTo>
                  <a:lnTo>
                    <a:pt x="38100" y="8889"/>
                  </a:lnTo>
                  <a:lnTo>
                    <a:pt x="30480" y="1269"/>
                  </a:lnTo>
                  <a:lnTo>
                    <a:pt x="20320" y="0"/>
                  </a:lnTo>
                  <a:lnTo>
                    <a:pt x="10160" y="1269"/>
                  </a:lnTo>
                  <a:lnTo>
                    <a:pt x="2540" y="8889"/>
                  </a:lnTo>
                  <a:lnTo>
                    <a:pt x="0" y="19050"/>
                  </a:lnTo>
                  <a:lnTo>
                    <a:pt x="2540" y="27939"/>
                  </a:lnTo>
                  <a:lnTo>
                    <a:pt x="10160" y="35560"/>
                  </a:lnTo>
                  <a:lnTo>
                    <a:pt x="20320" y="38100"/>
                  </a:lnTo>
                  <a:lnTo>
                    <a:pt x="30480" y="35560"/>
                  </a:lnTo>
                  <a:lnTo>
                    <a:pt x="38100" y="27939"/>
                  </a:lnTo>
                  <a:lnTo>
                    <a:pt x="40640" y="19050"/>
                  </a:lnTo>
                  <a:close/>
                </a:path>
              </a:pathLst>
            </a:custGeom>
            <a:ln w="3175">
              <a:solidFill>
                <a:srgbClr val="000000"/>
              </a:solidFill>
            </a:ln>
          </p:spPr>
          <p:txBody>
            <a:bodyPr wrap="square" lIns="0" tIns="0" rIns="0" bIns="0" rtlCol="0"/>
            <a:lstStyle/>
            <a:p>
              <a:endParaRPr/>
            </a:p>
          </p:txBody>
        </p:sp>
        <p:sp>
          <p:nvSpPr>
            <p:cNvPr id="25" name="object 25"/>
            <p:cNvSpPr/>
            <p:nvPr/>
          </p:nvSpPr>
          <p:spPr>
            <a:xfrm>
              <a:off x="4587240" y="1901190"/>
              <a:ext cx="39370" cy="39370"/>
            </a:xfrm>
            <a:custGeom>
              <a:avLst/>
              <a:gdLst/>
              <a:ahLst/>
              <a:cxnLst/>
              <a:rect l="l" t="t" r="r" b="b"/>
              <a:pathLst>
                <a:path w="39370" h="39369">
                  <a:moveTo>
                    <a:pt x="19050" y="0"/>
                  </a:moveTo>
                  <a:lnTo>
                    <a:pt x="8889" y="2539"/>
                  </a:lnTo>
                  <a:lnTo>
                    <a:pt x="2539" y="10160"/>
                  </a:lnTo>
                  <a:lnTo>
                    <a:pt x="0" y="19050"/>
                  </a:lnTo>
                  <a:lnTo>
                    <a:pt x="2539" y="29210"/>
                  </a:lnTo>
                  <a:lnTo>
                    <a:pt x="8889" y="38100"/>
                  </a:lnTo>
                  <a:lnTo>
                    <a:pt x="19050" y="39370"/>
                  </a:lnTo>
                  <a:lnTo>
                    <a:pt x="29210" y="38100"/>
                  </a:lnTo>
                  <a:lnTo>
                    <a:pt x="36830" y="29210"/>
                  </a:lnTo>
                  <a:lnTo>
                    <a:pt x="39370" y="19050"/>
                  </a:lnTo>
                  <a:lnTo>
                    <a:pt x="36830" y="10160"/>
                  </a:lnTo>
                  <a:lnTo>
                    <a:pt x="29210" y="2539"/>
                  </a:lnTo>
                  <a:lnTo>
                    <a:pt x="19050" y="0"/>
                  </a:lnTo>
                  <a:close/>
                </a:path>
              </a:pathLst>
            </a:custGeom>
            <a:solidFill>
              <a:srgbClr val="000000"/>
            </a:solidFill>
          </p:spPr>
          <p:txBody>
            <a:bodyPr wrap="square" lIns="0" tIns="0" rIns="0" bIns="0" rtlCol="0"/>
            <a:lstStyle/>
            <a:p>
              <a:endParaRPr/>
            </a:p>
          </p:txBody>
        </p:sp>
        <p:sp>
          <p:nvSpPr>
            <p:cNvPr id="26" name="object 26"/>
            <p:cNvSpPr/>
            <p:nvPr/>
          </p:nvSpPr>
          <p:spPr>
            <a:xfrm>
              <a:off x="4587240" y="1901190"/>
              <a:ext cx="39370" cy="39370"/>
            </a:xfrm>
            <a:custGeom>
              <a:avLst/>
              <a:gdLst/>
              <a:ahLst/>
              <a:cxnLst/>
              <a:rect l="l" t="t" r="r" b="b"/>
              <a:pathLst>
                <a:path w="39370" h="39369">
                  <a:moveTo>
                    <a:pt x="39370" y="19050"/>
                  </a:moveTo>
                  <a:lnTo>
                    <a:pt x="36830" y="10160"/>
                  </a:lnTo>
                  <a:lnTo>
                    <a:pt x="29210" y="2539"/>
                  </a:lnTo>
                  <a:lnTo>
                    <a:pt x="19050" y="0"/>
                  </a:lnTo>
                  <a:lnTo>
                    <a:pt x="8889" y="2539"/>
                  </a:lnTo>
                  <a:lnTo>
                    <a:pt x="2539" y="10160"/>
                  </a:lnTo>
                  <a:lnTo>
                    <a:pt x="0" y="19050"/>
                  </a:lnTo>
                  <a:lnTo>
                    <a:pt x="2539" y="29210"/>
                  </a:lnTo>
                  <a:lnTo>
                    <a:pt x="8889" y="38100"/>
                  </a:lnTo>
                  <a:lnTo>
                    <a:pt x="19050" y="39370"/>
                  </a:lnTo>
                  <a:lnTo>
                    <a:pt x="29210" y="38100"/>
                  </a:lnTo>
                  <a:lnTo>
                    <a:pt x="36830" y="29210"/>
                  </a:lnTo>
                  <a:lnTo>
                    <a:pt x="39370" y="19050"/>
                  </a:lnTo>
                  <a:close/>
                </a:path>
              </a:pathLst>
            </a:custGeom>
            <a:ln w="3175">
              <a:solidFill>
                <a:srgbClr val="000000"/>
              </a:solidFill>
            </a:ln>
          </p:spPr>
          <p:txBody>
            <a:bodyPr wrap="square" lIns="0" tIns="0" rIns="0" bIns="0" rtlCol="0"/>
            <a:lstStyle/>
            <a:p>
              <a:endParaRPr/>
            </a:p>
          </p:txBody>
        </p:sp>
        <p:sp>
          <p:nvSpPr>
            <p:cNvPr id="27" name="object 27"/>
            <p:cNvSpPr/>
            <p:nvPr/>
          </p:nvSpPr>
          <p:spPr>
            <a:xfrm>
              <a:off x="4587240" y="2231390"/>
              <a:ext cx="39370" cy="38100"/>
            </a:xfrm>
            <a:custGeom>
              <a:avLst/>
              <a:gdLst/>
              <a:ahLst/>
              <a:cxnLst/>
              <a:rect l="l" t="t" r="r" b="b"/>
              <a:pathLst>
                <a:path w="39370" h="38100">
                  <a:moveTo>
                    <a:pt x="19050" y="0"/>
                  </a:moveTo>
                  <a:lnTo>
                    <a:pt x="8889" y="1270"/>
                  </a:lnTo>
                  <a:lnTo>
                    <a:pt x="2539" y="8889"/>
                  </a:lnTo>
                  <a:lnTo>
                    <a:pt x="0" y="19050"/>
                  </a:lnTo>
                  <a:lnTo>
                    <a:pt x="2539" y="29210"/>
                  </a:lnTo>
                  <a:lnTo>
                    <a:pt x="8889" y="36830"/>
                  </a:lnTo>
                  <a:lnTo>
                    <a:pt x="19050" y="38100"/>
                  </a:lnTo>
                  <a:lnTo>
                    <a:pt x="29210" y="36830"/>
                  </a:lnTo>
                  <a:lnTo>
                    <a:pt x="36830" y="29210"/>
                  </a:lnTo>
                  <a:lnTo>
                    <a:pt x="39370" y="19050"/>
                  </a:lnTo>
                  <a:lnTo>
                    <a:pt x="36830" y="8889"/>
                  </a:lnTo>
                  <a:lnTo>
                    <a:pt x="29210" y="1270"/>
                  </a:lnTo>
                  <a:lnTo>
                    <a:pt x="19050" y="0"/>
                  </a:lnTo>
                  <a:close/>
                </a:path>
              </a:pathLst>
            </a:custGeom>
            <a:solidFill>
              <a:srgbClr val="000000"/>
            </a:solidFill>
          </p:spPr>
          <p:txBody>
            <a:bodyPr wrap="square" lIns="0" tIns="0" rIns="0" bIns="0" rtlCol="0"/>
            <a:lstStyle/>
            <a:p>
              <a:endParaRPr/>
            </a:p>
          </p:txBody>
        </p:sp>
        <p:sp>
          <p:nvSpPr>
            <p:cNvPr id="28" name="object 28"/>
            <p:cNvSpPr/>
            <p:nvPr/>
          </p:nvSpPr>
          <p:spPr>
            <a:xfrm>
              <a:off x="4587240" y="2231390"/>
              <a:ext cx="39370" cy="38100"/>
            </a:xfrm>
            <a:custGeom>
              <a:avLst/>
              <a:gdLst/>
              <a:ahLst/>
              <a:cxnLst/>
              <a:rect l="l" t="t" r="r" b="b"/>
              <a:pathLst>
                <a:path w="39370" h="38100">
                  <a:moveTo>
                    <a:pt x="39370" y="19050"/>
                  </a:moveTo>
                  <a:lnTo>
                    <a:pt x="36830" y="8889"/>
                  </a:lnTo>
                  <a:lnTo>
                    <a:pt x="29210" y="1270"/>
                  </a:lnTo>
                  <a:lnTo>
                    <a:pt x="19050" y="0"/>
                  </a:lnTo>
                  <a:lnTo>
                    <a:pt x="8889" y="1270"/>
                  </a:lnTo>
                  <a:lnTo>
                    <a:pt x="2539" y="8889"/>
                  </a:lnTo>
                  <a:lnTo>
                    <a:pt x="0" y="19050"/>
                  </a:lnTo>
                  <a:lnTo>
                    <a:pt x="2539" y="29210"/>
                  </a:lnTo>
                  <a:lnTo>
                    <a:pt x="8889" y="36830"/>
                  </a:lnTo>
                  <a:lnTo>
                    <a:pt x="19050" y="38100"/>
                  </a:lnTo>
                  <a:lnTo>
                    <a:pt x="29210" y="36830"/>
                  </a:lnTo>
                  <a:lnTo>
                    <a:pt x="36830" y="29210"/>
                  </a:lnTo>
                  <a:lnTo>
                    <a:pt x="39370" y="19050"/>
                  </a:lnTo>
                  <a:close/>
                </a:path>
              </a:pathLst>
            </a:custGeom>
            <a:ln w="3175">
              <a:solidFill>
                <a:srgbClr val="000000"/>
              </a:solidFill>
            </a:ln>
          </p:spPr>
          <p:txBody>
            <a:bodyPr wrap="square" lIns="0" tIns="0" rIns="0" bIns="0" rtlCol="0"/>
            <a:lstStyle/>
            <a:p>
              <a:endParaRPr/>
            </a:p>
          </p:txBody>
        </p:sp>
        <p:sp>
          <p:nvSpPr>
            <p:cNvPr id="29" name="object 29"/>
            <p:cNvSpPr/>
            <p:nvPr/>
          </p:nvSpPr>
          <p:spPr>
            <a:xfrm>
              <a:off x="4587240" y="2573020"/>
              <a:ext cx="39370" cy="40640"/>
            </a:xfrm>
            <a:custGeom>
              <a:avLst/>
              <a:gdLst/>
              <a:ahLst/>
              <a:cxnLst/>
              <a:rect l="l" t="t" r="r" b="b"/>
              <a:pathLst>
                <a:path w="39370" h="40639">
                  <a:moveTo>
                    <a:pt x="19050" y="0"/>
                  </a:moveTo>
                  <a:lnTo>
                    <a:pt x="8889" y="3809"/>
                  </a:lnTo>
                  <a:lnTo>
                    <a:pt x="2539" y="13969"/>
                  </a:lnTo>
                  <a:lnTo>
                    <a:pt x="0" y="20319"/>
                  </a:lnTo>
                  <a:lnTo>
                    <a:pt x="2539" y="33019"/>
                  </a:lnTo>
                  <a:lnTo>
                    <a:pt x="8889" y="38100"/>
                  </a:lnTo>
                  <a:lnTo>
                    <a:pt x="19050" y="40639"/>
                  </a:lnTo>
                  <a:lnTo>
                    <a:pt x="29210" y="38100"/>
                  </a:lnTo>
                  <a:lnTo>
                    <a:pt x="36830" y="33019"/>
                  </a:lnTo>
                  <a:lnTo>
                    <a:pt x="39370" y="20319"/>
                  </a:lnTo>
                  <a:lnTo>
                    <a:pt x="36830" y="13969"/>
                  </a:lnTo>
                  <a:lnTo>
                    <a:pt x="29210" y="3809"/>
                  </a:lnTo>
                  <a:lnTo>
                    <a:pt x="19050" y="0"/>
                  </a:lnTo>
                  <a:close/>
                </a:path>
              </a:pathLst>
            </a:custGeom>
            <a:solidFill>
              <a:srgbClr val="000000"/>
            </a:solidFill>
          </p:spPr>
          <p:txBody>
            <a:bodyPr wrap="square" lIns="0" tIns="0" rIns="0" bIns="0" rtlCol="0"/>
            <a:lstStyle/>
            <a:p>
              <a:endParaRPr/>
            </a:p>
          </p:txBody>
        </p:sp>
        <p:sp>
          <p:nvSpPr>
            <p:cNvPr id="30" name="object 30"/>
            <p:cNvSpPr/>
            <p:nvPr/>
          </p:nvSpPr>
          <p:spPr>
            <a:xfrm>
              <a:off x="4587240" y="2573020"/>
              <a:ext cx="39370" cy="40640"/>
            </a:xfrm>
            <a:custGeom>
              <a:avLst/>
              <a:gdLst/>
              <a:ahLst/>
              <a:cxnLst/>
              <a:rect l="l" t="t" r="r" b="b"/>
              <a:pathLst>
                <a:path w="39370" h="40639">
                  <a:moveTo>
                    <a:pt x="39370" y="20319"/>
                  </a:moveTo>
                  <a:lnTo>
                    <a:pt x="36830" y="13969"/>
                  </a:lnTo>
                  <a:lnTo>
                    <a:pt x="29210" y="3809"/>
                  </a:lnTo>
                  <a:lnTo>
                    <a:pt x="19050" y="0"/>
                  </a:lnTo>
                  <a:lnTo>
                    <a:pt x="8889" y="3809"/>
                  </a:lnTo>
                  <a:lnTo>
                    <a:pt x="2539" y="13969"/>
                  </a:lnTo>
                  <a:lnTo>
                    <a:pt x="0" y="20319"/>
                  </a:lnTo>
                  <a:lnTo>
                    <a:pt x="2539" y="33019"/>
                  </a:lnTo>
                  <a:lnTo>
                    <a:pt x="8889" y="38100"/>
                  </a:lnTo>
                  <a:lnTo>
                    <a:pt x="19050" y="40639"/>
                  </a:lnTo>
                  <a:lnTo>
                    <a:pt x="29210" y="38100"/>
                  </a:lnTo>
                  <a:lnTo>
                    <a:pt x="36830" y="33019"/>
                  </a:lnTo>
                  <a:lnTo>
                    <a:pt x="39370" y="20319"/>
                  </a:lnTo>
                  <a:close/>
                </a:path>
              </a:pathLst>
            </a:custGeom>
            <a:ln w="3175">
              <a:solidFill>
                <a:srgbClr val="000000"/>
              </a:solidFill>
            </a:ln>
          </p:spPr>
          <p:txBody>
            <a:bodyPr wrap="square" lIns="0" tIns="0" rIns="0" bIns="0" rtlCol="0"/>
            <a:lstStyle/>
            <a:p>
              <a:endParaRPr/>
            </a:p>
          </p:txBody>
        </p:sp>
        <p:sp>
          <p:nvSpPr>
            <p:cNvPr id="31" name="object 31"/>
            <p:cNvSpPr/>
            <p:nvPr/>
          </p:nvSpPr>
          <p:spPr>
            <a:xfrm>
              <a:off x="4584699" y="2934970"/>
              <a:ext cx="39370" cy="39370"/>
            </a:xfrm>
            <a:custGeom>
              <a:avLst/>
              <a:gdLst/>
              <a:ahLst/>
              <a:cxnLst/>
              <a:rect l="l" t="t" r="r" b="b"/>
              <a:pathLst>
                <a:path w="39370" h="39369">
                  <a:moveTo>
                    <a:pt x="19050" y="0"/>
                  </a:moveTo>
                  <a:lnTo>
                    <a:pt x="10160" y="1269"/>
                  </a:lnTo>
                  <a:lnTo>
                    <a:pt x="2539" y="10159"/>
                  </a:lnTo>
                  <a:lnTo>
                    <a:pt x="0" y="19050"/>
                  </a:lnTo>
                  <a:lnTo>
                    <a:pt x="2539" y="29209"/>
                  </a:lnTo>
                  <a:lnTo>
                    <a:pt x="10160" y="35559"/>
                  </a:lnTo>
                  <a:lnTo>
                    <a:pt x="19050" y="39369"/>
                  </a:lnTo>
                  <a:lnTo>
                    <a:pt x="29210" y="35559"/>
                  </a:lnTo>
                  <a:lnTo>
                    <a:pt x="36829" y="29209"/>
                  </a:lnTo>
                  <a:lnTo>
                    <a:pt x="39370" y="19050"/>
                  </a:lnTo>
                  <a:lnTo>
                    <a:pt x="36829" y="10159"/>
                  </a:lnTo>
                  <a:lnTo>
                    <a:pt x="29210" y="1269"/>
                  </a:lnTo>
                  <a:lnTo>
                    <a:pt x="19050" y="0"/>
                  </a:lnTo>
                  <a:close/>
                </a:path>
              </a:pathLst>
            </a:custGeom>
            <a:solidFill>
              <a:srgbClr val="000000"/>
            </a:solidFill>
          </p:spPr>
          <p:txBody>
            <a:bodyPr wrap="square" lIns="0" tIns="0" rIns="0" bIns="0" rtlCol="0"/>
            <a:lstStyle/>
            <a:p>
              <a:endParaRPr/>
            </a:p>
          </p:txBody>
        </p:sp>
        <p:sp>
          <p:nvSpPr>
            <p:cNvPr id="32" name="object 32"/>
            <p:cNvSpPr/>
            <p:nvPr/>
          </p:nvSpPr>
          <p:spPr>
            <a:xfrm>
              <a:off x="4584699" y="2934970"/>
              <a:ext cx="39370" cy="39370"/>
            </a:xfrm>
            <a:custGeom>
              <a:avLst/>
              <a:gdLst/>
              <a:ahLst/>
              <a:cxnLst/>
              <a:rect l="l" t="t" r="r" b="b"/>
              <a:pathLst>
                <a:path w="39370" h="39369">
                  <a:moveTo>
                    <a:pt x="39370" y="19050"/>
                  </a:moveTo>
                  <a:lnTo>
                    <a:pt x="36829" y="10159"/>
                  </a:lnTo>
                  <a:lnTo>
                    <a:pt x="29210" y="1269"/>
                  </a:lnTo>
                  <a:lnTo>
                    <a:pt x="19050" y="0"/>
                  </a:lnTo>
                  <a:lnTo>
                    <a:pt x="10160" y="1269"/>
                  </a:lnTo>
                  <a:lnTo>
                    <a:pt x="2539" y="10159"/>
                  </a:lnTo>
                  <a:lnTo>
                    <a:pt x="0" y="19050"/>
                  </a:lnTo>
                  <a:lnTo>
                    <a:pt x="2539" y="29209"/>
                  </a:lnTo>
                  <a:lnTo>
                    <a:pt x="10160" y="35559"/>
                  </a:lnTo>
                  <a:lnTo>
                    <a:pt x="19050" y="39369"/>
                  </a:lnTo>
                  <a:lnTo>
                    <a:pt x="29210" y="35559"/>
                  </a:lnTo>
                  <a:lnTo>
                    <a:pt x="36829" y="29209"/>
                  </a:lnTo>
                  <a:lnTo>
                    <a:pt x="39370" y="19050"/>
                  </a:lnTo>
                  <a:close/>
                </a:path>
              </a:pathLst>
            </a:custGeom>
            <a:ln w="3175">
              <a:solidFill>
                <a:srgbClr val="000000"/>
              </a:solidFill>
            </a:ln>
          </p:spPr>
          <p:txBody>
            <a:bodyPr wrap="square" lIns="0" tIns="0" rIns="0" bIns="0" rtlCol="0"/>
            <a:lstStyle/>
            <a:p>
              <a:endParaRPr/>
            </a:p>
          </p:txBody>
        </p:sp>
        <p:sp>
          <p:nvSpPr>
            <p:cNvPr id="33" name="object 33"/>
            <p:cNvSpPr/>
            <p:nvPr/>
          </p:nvSpPr>
          <p:spPr>
            <a:xfrm>
              <a:off x="4587240" y="3294380"/>
              <a:ext cx="39370" cy="39370"/>
            </a:xfrm>
            <a:custGeom>
              <a:avLst/>
              <a:gdLst/>
              <a:ahLst/>
              <a:cxnLst/>
              <a:rect l="l" t="t" r="r" b="b"/>
              <a:pathLst>
                <a:path w="39370" h="39370">
                  <a:moveTo>
                    <a:pt x="19050" y="0"/>
                  </a:moveTo>
                  <a:lnTo>
                    <a:pt x="8889" y="2540"/>
                  </a:lnTo>
                  <a:lnTo>
                    <a:pt x="2539" y="10160"/>
                  </a:lnTo>
                  <a:lnTo>
                    <a:pt x="0" y="19050"/>
                  </a:lnTo>
                  <a:lnTo>
                    <a:pt x="2539" y="29210"/>
                  </a:lnTo>
                  <a:lnTo>
                    <a:pt x="8889" y="34290"/>
                  </a:lnTo>
                  <a:lnTo>
                    <a:pt x="19050" y="39370"/>
                  </a:lnTo>
                  <a:lnTo>
                    <a:pt x="29210" y="34290"/>
                  </a:lnTo>
                  <a:lnTo>
                    <a:pt x="36830" y="29210"/>
                  </a:lnTo>
                  <a:lnTo>
                    <a:pt x="39370" y="19050"/>
                  </a:lnTo>
                  <a:lnTo>
                    <a:pt x="36830" y="10160"/>
                  </a:lnTo>
                  <a:lnTo>
                    <a:pt x="29210" y="2540"/>
                  </a:lnTo>
                  <a:lnTo>
                    <a:pt x="19050" y="0"/>
                  </a:lnTo>
                  <a:close/>
                </a:path>
              </a:pathLst>
            </a:custGeom>
            <a:solidFill>
              <a:srgbClr val="000000"/>
            </a:solidFill>
          </p:spPr>
          <p:txBody>
            <a:bodyPr wrap="square" lIns="0" tIns="0" rIns="0" bIns="0" rtlCol="0"/>
            <a:lstStyle/>
            <a:p>
              <a:endParaRPr/>
            </a:p>
          </p:txBody>
        </p:sp>
        <p:sp>
          <p:nvSpPr>
            <p:cNvPr id="34" name="object 34"/>
            <p:cNvSpPr/>
            <p:nvPr/>
          </p:nvSpPr>
          <p:spPr>
            <a:xfrm>
              <a:off x="4587240" y="3294380"/>
              <a:ext cx="39370" cy="39370"/>
            </a:xfrm>
            <a:custGeom>
              <a:avLst/>
              <a:gdLst/>
              <a:ahLst/>
              <a:cxnLst/>
              <a:rect l="l" t="t" r="r" b="b"/>
              <a:pathLst>
                <a:path w="39370" h="39370">
                  <a:moveTo>
                    <a:pt x="39370" y="19050"/>
                  </a:moveTo>
                  <a:lnTo>
                    <a:pt x="36830" y="10160"/>
                  </a:lnTo>
                  <a:lnTo>
                    <a:pt x="29210" y="2540"/>
                  </a:lnTo>
                  <a:lnTo>
                    <a:pt x="19050" y="0"/>
                  </a:lnTo>
                  <a:lnTo>
                    <a:pt x="8889" y="2540"/>
                  </a:lnTo>
                  <a:lnTo>
                    <a:pt x="2539" y="10160"/>
                  </a:lnTo>
                  <a:lnTo>
                    <a:pt x="0" y="19050"/>
                  </a:lnTo>
                  <a:lnTo>
                    <a:pt x="2539" y="29210"/>
                  </a:lnTo>
                  <a:lnTo>
                    <a:pt x="8889" y="34290"/>
                  </a:lnTo>
                  <a:lnTo>
                    <a:pt x="19050" y="39370"/>
                  </a:lnTo>
                  <a:lnTo>
                    <a:pt x="29210" y="34290"/>
                  </a:lnTo>
                  <a:lnTo>
                    <a:pt x="36830" y="29210"/>
                  </a:lnTo>
                  <a:lnTo>
                    <a:pt x="39370" y="19050"/>
                  </a:lnTo>
                  <a:close/>
                </a:path>
              </a:pathLst>
            </a:custGeom>
            <a:ln w="3175">
              <a:solidFill>
                <a:srgbClr val="000000"/>
              </a:solidFill>
            </a:ln>
          </p:spPr>
          <p:txBody>
            <a:bodyPr wrap="square" lIns="0" tIns="0" rIns="0" bIns="0" rtlCol="0"/>
            <a:lstStyle/>
            <a:p>
              <a:endParaRPr/>
            </a:p>
          </p:txBody>
        </p:sp>
        <p:sp>
          <p:nvSpPr>
            <p:cNvPr id="35" name="object 35"/>
            <p:cNvSpPr/>
            <p:nvPr/>
          </p:nvSpPr>
          <p:spPr>
            <a:xfrm>
              <a:off x="4587240" y="3660139"/>
              <a:ext cx="39370" cy="38100"/>
            </a:xfrm>
            <a:custGeom>
              <a:avLst/>
              <a:gdLst/>
              <a:ahLst/>
              <a:cxnLst/>
              <a:rect l="l" t="t" r="r" b="b"/>
              <a:pathLst>
                <a:path w="39370" h="38100">
                  <a:moveTo>
                    <a:pt x="19050" y="0"/>
                  </a:moveTo>
                  <a:lnTo>
                    <a:pt x="8889" y="1270"/>
                  </a:lnTo>
                  <a:lnTo>
                    <a:pt x="2539" y="8890"/>
                  </a:lnTo>
                  <a:lnTo>
                    <a:pt x="0" y="19050"/>
                  </a:lnTo>
                  <a:lnTo>
                    <a:pt x="2539" y="29210"/>
                  </a:lnTo>
                  <a:lnTo>
                    <a:pt x="8889" y="35560"/>
                  </a:lnTo>
                  <a:lnTo>
                    <a:pt x="19050" y="38100"/>
                  </a:lnTo>
                  <a:lnTo>
                    <a:pt x="29210" y="35560"/>
                  </a:lnTo>
                  <a:lnTo>
                    <a:pt x="36830" y="29210"/>
                  </a:lnTo>
                  <a:lnTo>
                    <a:pt x="39370" y="19050"/>
                  </a:lnTo>
                  <a:lnTo>
                    <a:pt x="36830" y="8890"/>
                  </a:lnTo>
                  <a:lnTo>
                    <a:pt x="29210" y="1270"/>
                  </a:lnTo>
                  <a:lnTo>
                    <a:pt x="19050" y="0"/>
                  </a:lnTo>
                  <a:close/>
                </a:path>
              </a:pathLst>
            </a:custGeom>
            <a:solidFill>
              <a:srgbClr val="000000"/>
            </a:solidFill>
          </p:spPr>
          <p:txBody>
            <a:bodyPr wrap="square" lIns="0" tIns="0" rIns="0" bIns="0" rtlCol="0"/>
            <a:lstStyle/>
            <a:p>
              <a:endParaRPr/>
            </a:p>
          </p:txBody>
        </p:sp>
        <p:sp>
          <p:nvSpPr>
            <p:cNvPr id="36" name="object 36"/>
            <p:cNvSpPr/>
            <p:nvPr/>
          </p:nvSpPr>
          <p:spPr>
            <a:xfrm>
              <a:off x="4587240" y="3660139"/>
              <a:ext cx="39370" cy="38100"/>
            </a:xfrm>
            <a:custGeom>
              <a:avLst/>
              <a:gdLst/>
              <a:ahLst/>
              <a:cxnLst/>
              <a:rect l="l" t="t" r="r" b="b"/>
              <a:pathLst>
                <a:path w="39370" h="38100">
                  <a:moveTo>
                    <a:pt x="39370" y="19050"/>
                  </a:moveTo>
                  <a:lnTo>
                    <a:pt x="36830" y="8890"/>
                  </a:lnTo>
                  <a:lnTo>
                    <a:pt x="29210" y="1270"/>
                  </a:lnTo>
                  <a:lnTo>
                    <a:pt x="19050" y="0"/>
                  </a:lnTo>
                  <a:lnTo>
                    <a:pt x="8889" y="1270"/>
                  </a:lnTo>
                  <a:lnTo>
                    <a:pt x="2539" y="8890"/>
                  </a:lnTo>
                  <a:lnTo>
                    <a:pt x="0" y="19050"/>
                  </a:lnTo>
                  <a:lnTo>
                    <a:pt x="2539" y="29210"/>
                  </a:lnTo>
                  <a:lnTo>
                    <a:pt x="8889" y="35560"/>
                  </a:lnTo>
                  <a:lnTo>
                    <a:pt x="19050" y="38100"/>
                  </a:lnTo>
                  <a:lnTo>
                    <a:pt x="29210" y="35560"/>
                  </a:lnTo>
                  <a:lnTo>
                    <a:pt x="36830" y="29210"/>
                  </a:lnTo>
                  <a:lnTo>
                    <a:pt x="39370" y="19050"/>
                  </a:lnTo>
                  <a:close/>
                </a:path>
              </a:pathLst>
            </a:custGeom>
            <a:ln w="3175">
              <a:solidFill>
                <a:srgbClr val="000000"/>
              </a:solidFill>
            </a:ln>
          </p:spPr>
          <p:txBody>
            <a:bodyPr wrap="square" lIns="0" tIns="0" rIns="0" bIns="0" rtlCol="0"/>
            <a:lstStyle/>
            <a:p>
              <a:endParaRPr/>
            </a:p>
          </p:txBody>
        </p:sp>
        <p:sp>
          <p:nvSpPr>
            <p:cNvPr id="37" name="object 37"/>
            <p:cNvSpPr/>
            <p:nvPr/>
          </p:nvSpPr>
          <p:spPr>
            <a:xfrm>
              <a:off x="4584699" y="4025900"/>
              <a:ext cx="39370" cy="38100"/>
            </a:xfrm>
            <a:custGeom>
              <a:avLst/>
              <a:gdLst/>
              <a:ahLst/>
              <a:cxnLst/>
              <a:rect l="l" t="t" r="r" b="b"/>
              <a:pathLst>
                <a:path w="39370" h="38100">
                  <a:moveTo>
                    <a:pt x="19050" y="0"/>
                  </a:moveTo>
                  <a:lnTo>
                    <a:pt x="10160" y="1269"/>
                  </a:lnTo>
                  <a:lnTo>
                    <a:pt x="2539" y="8889"/>
                  </a:lnTo>
                  <a:lnTo>
                    <a:pt x="0" y="19050"/>
                  </a:lnTo>
                  <a:lnTo>
                    <a:pt x="2539" y="27939"/>
                  </a:lnTo>
                  <a:lnTo>
                    <a:pt x="10160" y="35560"/>
                  </a:lnTo>
                  <a:lnTo>
                    <a:pt x="19050" y="38100"/>
                  </a:lnTo>
                  <a:lnTo>
                    <a:pt x="29210" y="35560"/>
                  </a:lnTo>
                  <a:lnTo>
                    <a:pt x="36829" y="27939"/>
                  </a:lnTo>
                  <a:lnTo>
                    <a:pt x="39370" y="19050"/>
                  </a:lnTo>
                  <a:lnTo>
                    <a:pt x="36829" y="8889"/>
                  </a:lnTo>
                  <a:lnTo>
                    <a:pt x="29210" y="1269"/>
                  </a:lnTo>
                  <a:lnTo>
                    <a:pt x="19050" y="0"/>
                  </a:lnTo>
                  <a:close/>
                </a:path>
              </a:pathLst>
            </a:custGeom>
            <a:solidFill>
              <a:srgbClr val="000000"/>
            </a:solidFill>
          </p:spPr>
          <p:txBody>
            <a:bodyPr wrap="square" lIns="0" tIns="0" rIns="0" bIns="0" rtlCol="0"/>
            <a:lstStyle/>
            <a:p>
              <a:endParaRPr/>
            </a:p>
          </p:txBody>
        </p:sp>
        <p:sp>
          <p:nvSpPr>
            <p:cNvPr id="38" name="object 38"/>
            <p:cNvSpPr/>
            <p:nvPr/>
          </p:nvSpPr>
          <p:spPr>
            <a:xfrm>
              <a:off x="4584699" y="4025900"/>
              <a:ext cx="39370" cy="38100"/>
            </a:xfrm>
            <a:custGeom>
              <a:avLst/>
              <a:gdLst/>
              <a:ahLst/>
              <a:cxnLst/>
              <a:rect l="l" t="t" r="r" b="b"/>
              <a:pathLst>
                <a:path w="39370" h="38100">
                  <a:moveTo>
                    <a:pt x="39370" y="19050"/>
                  </a:moveTo>
                  <a:lnTo>
                    <a:pt x="36829" y="8889"/>
                  </a:lnTo>
                  <a:lnTo>
                    <a:pt x="29210" y="1269"/>
                  </a:lnTo>
                  <a:lnTo>
                    <a:pt x="19050" y="0"/>
                  </a:lnTo>
                  <a:lnTo>
                    <a:pt x="10160" y="1269"/>
                  </a:lnTo>
                  <a:lnTo>
                    <a:pt x="2539" y="8889"/>
                  </a:lnTo>
                  <a:lnTo>
                    <a:pt x="0" y="19050"/>
                  </a:lnTo>
                  <a:lnTo>
                    <a:pt x="2539" y="27939"/>
                  </a:lnTo>
                  <a:lnTo>
                    <a:pt x="10160" y="35560"/>
                  </a:lnTo>
                  <a:lnTo>
                    <a:pt x="19050" y="38100"/>
                  </a:lnTo>
                  <a:lnTo>
                    <a:pt x="29210" y="35560"/>
                  </a:lnTo>
                  <a:lnTo>
                    <a:pt x="36829" y="27939"/>
                  </a:lnTo>
                  <a:lnTo>
                    <a:pt x="39370" y="19050"/>
                  </a:lnTo>
                  <a:close/>
                </a:path>
              </a:pathLst>
            </a:custGeom>
            <a:ln w="3175">
              <a:solidFill>
                <a:srgbClr val="000000"/>
              </a:solidFill>
            </a:ln>
          </p:spPr>
          <p:txBody>
            <a:bodyPr wrap="square" lIns="0" tIns="0" rIns="0" bIns="0" rtlCol="0"/>
            <a:lstStyle/>
            <a:p>
              <a:endParaRPr/>
            </a:p>
          </p:txBody>
        </p:sp>
        <p:sp>
          <p:nvSpPr>
            <p:cNvPr id="39" name="object 39"/>
            <p:cNvSpPr/>
            <p:nvPr/>
          </p:nvSpPr>
          <p:spPr>
            <a:xfrm>
              <a:off x="1605279" y="2379980"/>
              <a:ext cx="2725420" cy="2620010"/>
            </a:xfrm>
            <a:custGeom>
              <a:avLst/>
              <a:gdLst/>
              <a:ahLst/>
              <a:cxnLst/>
              <a:rect l="l" t="t" r="r" b="b"/>
              <a:pathLst>
                <a:path w="2725420" h="2620010">
                  <a:moveTo>
                    <a:pt x="0" y="1270"/>
                  </a:moveTo>
                  <a:lnTo>
                    <a:pt x="1198880" y="0"/>
                  </a:lnTo>
                </a:path>
                <a:path w="2725420" h="2620010">
                  <a:moveTo>
                    <a:pt x="0" y="176530"/>
                  </a:moveTo>
                  <a:lnTo>
                    <a:pt x="1112520" y="176530"/>
                  </a:lnTo>
                </a:path>
                <a:path w="2725420" h="2620010">
                  <a:moveTo>
                    <a:pt x="0" y="354330"/>
                  </a:moveTo>
                  <a:lnTo>
                    <a:pt x="359409" y="354330"/>
                  </a:lnTo>
                </a:path>
                <a:path w="2725420" h="2620010">
                  <a:moveTo>
                    <a:pt x="0" y="529590"/>
                  </a:moveTo>
                  <a:lnTo>
                    <a:pt x="359409" y="529590"/>
                  </a:lnTo>
                </a:path>
                <a:path w="2725420" h="2620010">
                  <a:moveTo>
                    <a:pt x="0" y="708660"/>
                  </a:moveTo>
                  <a:lnTo>
                    <a:pt x="1052830" y="708660"/>
                  </a:lnTo>
                </a:path>
                <a:path w="2725420" h="2620010">
                  <a:moveTo>
                    <a:pt x="0" y="887730"/>
                  </a:moveTo>
                  <a:lnTo>
                    <a:pt x="1198880" y="887730"/>
                  </a:lnTo>
                </a:path>
                <a:path w="2725420" h="2620010">
                  <a:moveTo>
                    <a:pt x="0" y="1066800"/>
                  </a:moveTo>
                  <a:lnTo>
                    <a:pt x="1018539" y="1068070"/>
                  </a:lnTo>
                </a:path>
                <a:path w="2725420" h="2620010">
                  <a:moveTo>
                    <a:pt x="0" y="1244600"/>
                  </a:moveTo>
                  <a:lnTo>
                    <a:pt x="1052830" y="1244600"/>
                  </a:lnTo>
                </a:path>
                <a:path w="2725420" h="2620010">
                  <a:moveTo>
                    <a:pt x="0" y="1421130"/>
                  </a:moveTo>
                  <a:lnTo>
                    <a:pt x="840739" y="1421130"/>
                  </a:lnTo>
                </a:path>
                <a:path w="2725420" h="2620010">
                  <a:moveTo>
                    <a:pt x="0" y="1598930"/>
                  </a:moveTo>
                  <a:lnTo>
                    <a:pt x="1198880" y="1598930"/>
                  </a:lnTo>
                </a:path>
                <a:path w="2725420" h="2620010">
                  <a:moveTo>
                    <a:pt x="1427480" y="1270"/>
                  </a:moveTo>
                  <a:lnTo>
                    <a:pt x="1731009" y="1270"/>
                  </a:lnTo>
                </a:path>
                <a:path w="2725420" h="2620010">
                  <a:moveTo>
                    <a:pt x="1427480" y="179070"/>
                  </a:moveTo>
                  <a:lnTo>
                    <a:pt x="1673859" y="179070"/>
                  </a:lnTo>
                </a:path>
                <a:path w="2725420" h="2620010">
                  <a:moveTo>
                    <a:pt x="1427480" y="711200"/>
                  </a:moveTo>
                  <a:lnTo>
                    <a:pt x="1701799" y="711200"/>
                  </a:lnTo>
                </a:path>
                <a:path w="2725420" h="2620010">
                  <a:moveTo>
                    <a:pt x="1427480" y="887730"/>
                  </a:moveTo>
                  <a:lnTo>
                    <a:pt x="1695449" y="887730"/>
                  </a:lnTo>
                </a:path>
                <a:path w="2725420" h="2620010">
                  <a:moveTo>
                    <a:pt x="1427480" y="1066800"/>
                  </a:moveTo>
                  <a:lnTo>
                    <a:pt x="1708149" y="1069340"/>
                  </a:lnTo>
                </a:path>
                <a:path w="2725420" h="2620010">
                  <a:moveTo>
                    <a:pt x="1427480" y="1421130"/>
                  </a:moveTo>
                  <a:lnTo>
                    <a:pt x="1715770" y="1421130"/>
                  </a:lnTo>
                </a:path>
                <a:path w="2725420" h="2620010">
                  <a:moveTo>
                    <a:pt x="1427480" y="1598930"/>
                  </a:moveTo>
                  <a:lnTo>
                    <a:pt x="1732280" y="1598930"/>
                  </a:lnTo>
                </a:path>
                <a:path w="2725420" h="2620010">
                  <a:moveTo>
                    <a:pt x="1931670" y="1270"/>
                  </a:moveTo>
                  <a:lnTo>
                    <a:pt x="2150110" y="1270"/>
                  </a:lnTo>
                </a:path>
                <a:path w="2725420" h="2620010">
                  <a:moveTo>
                    <a:pt x="1931670" y="175260"/>
                  </a:moveTo>
                  <a:lnTo>
                    <a:pt x="2143760" y="175260"/>
                  </a:lnTo>
                </a:path>
                <a:path w="2725420" h="2620010">
                  <a:moveTo>
                    <a:pt x="1931670" y="706120"/>
                  </a:moveTo>
                  <a:lnTo>
                    <a:pt x="2132330" y="706120"/>
                  </a:lnTo>
                </a:path>
                <a:path w="2725420" h="2620010">
                  <a:moveTo>
                    <a:pt x="1931670" y="882650"/>
                  </a:moveTo>
                  <a:lnTo>
                    <a:pt x="2178049" y="882650"/>
                  </a:lnTo>
                </a:path>
                <a:path w="2725420" h="2620010">
                  <a:moveTo>
                    <a:pt x="1931670" y="1064260"/>
                  </a:moveTo>
                  <a:lnTo>
                    <a:pt x="2136140" y="1065530"/>
                  </a:lnTo>
                </a:path>
                <a:path w="2725420" h="2620010">
                  <a:moveTo>
                    <a:pt x="1931670" y="1242060"/>
                  </a:moveTo>
                  <a:lnTo>
                    <a:pt x="2124710" y="1242060"/>
                  </a:lnTo>
                </a:path>
                <a:path w="2725420" h="2620010">
                  <a:moveTo>
                    <a:pt x="1931670" y="1421130"/>
                  </a:moveTo>
                  <a:lnTo>
                    <a:pt x="2193290" y="1421130"/>
                  </a:lnTo>
                </a:path>
                <a:path w="2725420" h="2620010">
                  <a:moveTo>
                    <a:pt x="1931670" y="1598930"/>
                  </a:moveTo>
                  <a:lnTo>
                    <a:pt x="2156460" y="1598930"/>
                  </a:lnTo>
                </a:path>
                <a:path w="2725420" h="2620010">
                  <a:moveTo>
                    <a:pt x="2420620" y="1270"/>
                  </a:moveTo>
                  <a:lnTo>
                    <a:pt x="2719070" y="1270"/>
                  </a:lnTo>
                </a:path>
                <a:path w="2725420" h="2620010">
                  <a:moveTo>
                    <a:pt x="2420620" y="176530"/>
                  </a:moveTo>
                  <a:lnTo>
                    <a:pt x="2668270" y="176530"/>
                  </a:lnTo>
                </a:path>
                <a:path w="2725420" h="2620010">
                  <a:moveTo>
                    <a:pt x="2420620" y="708660"/>
                  </a:moveTo>
                  <a:lnTo>
                    <a:pt x="2693670" y="708660"/>
                  </a:lnTo>
                </a:path>
                <a:path w="2725420" h="2620010">
                  <a:moveTo>
                    <a:pt x="2420620" y="887730"/>
                  </a:moveTo>
                  <a:lnTo>
                    <a:pt x="2686049" y="887730"/>
                  </a:lnTo>
                </a:path>
                <a:path w="2725420" h="2620010">
                  <a:moveTo>
                    <a:pt x="2420620" y="1068070"/>
                  </a:moveTo>
                  <a:lnTo>
                    <a:pt x="2700020" y="1068070"/>
                  </a:lnTo>
                </a:path>
                <a:path w="2725420" h="2620010">
                  <a:moveTo>
                    <a:pt x="2420620" y="1421130"/>
                  </a:moveTo>
                  <a:lnTo>
                    <a:pt x="2705099" y="1421130"/>
                  </a:lnTo>
                </a:path>
                <a:path w="2725420" h="2620010">
                  <a:moveTo>
                    <a:pt x="2420620" y="1598930"/>
                  </a:moveTo>
                  <a:lnTo>
                    <a:pt x="2725420" y="1598930"/>
                  </a:lnTo>
                </a:path>
                <a:path w="2725420" h="2620010">
                  <a:moveTo>
                    <a:pt x="41909" y="1906270"/>
                  </a:moveTo>
                  <a:lnTo>
                    <a:pt x="1093470" y="1906270"/>
                  </a:lnTo>
                </a:path>
                <a:path w="2725420" h="2620010">
                  <a:moveTo>
                    <a:pt x="137159" y="2032000"/>
                  </a:moveTo>
                  <a:lnTo>
                    <a:pt x="1115059" y="2032000"/>
                  </a:lnTo>
                </a:path>
                <a:path w="2725420" h="2620010">
                  <a:moveTo>
                    <a:pt x="276859" y="2174240"/>
                  </a:moveTo>
                  <a:lnTo>
                    <a:pt x="935989" y="2176780"/>
                  </a:lnTo>
                </a:path>
                <a:path w="2725420" h="2620010">
                  <a:moveTo>
                    <a:pt x="267969" y="2418080"/>
                  </a:moveTo>
                  <a:lnTo>
                    <a:pt x="1319530" y="2418080"/>
                  </a:lnTo>
                </a:path>
                <a:path w="2725420" h="2620010">
                  <a:moveTo>
                    <a:pt x="170180" y="2528570"/>
                  </a:moveTo>
                  <a:lnTo>
                    <a:pt x="1219200" y="2528570"/>
                  </a:lnTo>
                </a:path>
                <a:path w="2725420" h="2620010">
                  <a:moveTo>
                    <a:pt x="1475739" y="1908810"/>
                  </a:moveTo>
                  <a:lnTo>
                    <a:pt x="1752599" y="1908810"/>
                  </a:lnTo>
                </a:path>
                <a:path w="2725420" h="2620010">
                  <a:moveTo>
                    <a:pt x="1524000" y="1950720"/>
                  </a:moveTo>
                  <a:lnTo>
                    <a:pt x="1720849" y="1950720"/>
                  </a:lnTo>
                </a:path>
                <a:path w="2725420" h="2620010">
                  <a:moveTo>
                    <a:pt x="2014220" y="1908810"/>
                  </a:moveTo>
                  <a:lnTo>
                    <a:pt x="2260599" y="1908810"/>
                  </a:lnTo>
                </a:path>
                <a:path w="2725420" h="2620010">
                  <a:moveTo>
                    <a:pt x="2057399" y="1950720"/>
                  </a:moveTo>
                  <a:lnTo>
                    <a:pt x="2230120" y="1950720"/>
                  </a:lnTo>
                </a:path>
                <a:path w="2725420" h="2620010">
                  <a:moveTo>
                    <a:pt x="2487930" y="1908810"/>
                  </a:moveTo>
                  <a:lnTo>
                    <a:pt x="2658110" y="1908810"/>
                  </a:lnTo>
                </a:path>
                <a:path w="2725420" h="2620010">
                  <a:moveTo>
                    <a:pt x="2518410" y="1950720"/>
                  </a:moveTo>
                  <a:lnTo>
                    <a:pt x="2637790" y="1950720"/>
                  </a:lnTo>
                </a:path>
                <a:path w="2725420" h="2620010">
                  <a:moveTo>
                    <a:pt x="111759" y="2620010"/>
                  </a:moveTo>
                  <a:lnTo>
                    <a:pt x="1160780" y="2620010"/>
                  </a:lnTo>
                </a:path>
              </a:pathLst>
            </a:custGeom>
            <a:ln w="3175">
              <a:solidFill>
                <a:srgbClr val="0022C8"/>
              </a:solidFill>
            </a:ln>
          </p:spPr>
          <p:txBody>
            <a:bodyPr wrap="square" lIns="0" tIns="0" rIns="0" bIns="0" rtlCol="0"/>
            <a:lstStyle/>
            <a:p>
              <a:endParaRPr/>
            </a:p>
          </p:txBody>
        </p:sp>
        <p:sp>
          <p:nvSpPr>
            <p:cNvPr id="40" name="object 40"/>
            <p:cNvSpPr/>
            <p:nvPr/>
          </p:nvSpPr>
          <p:spPr>
            <a:xfrm>
              <a:off x="1233169" y="4216400"/>
              <a:ext cx="3782060" cy="504190"/>
            </a:xfrm>
            <a:custGeom>
              <a:avLst/>
              <a:gdLst/>
              <a:ahLst/>
              <a:cxnLst/>
              <a:rect l="l" t="t" r="r" b="b"/>
              <a:pathLst>
                <a:path w="3782060" h="504189">
                  <a:moveTo>
                    <a:pt x="0" y="0"/>
                  </a:moveTo>
                  <a:lnTo>
                    <a:pt x="3451859" y="0"/>
                  </a:lnTo>
                </a:path>
                <a:path w="3782060" h="504189">
                  <a:moveTo>
                    <a:pt x="3782059" y="504189"/>
                  </a:moveTo>
                  <a:lnTo>
                    <a:pt x="350520" y="504189"/>
                  </a:lnTo>
                </a:path>
              </a:pathLst>
            </a:custGeom>
            <a:ln w="3175">
              <a:solidFill>
                <a:srgbClr val="000000"/>
              </a:solidFill>
            </a:ln>
          </p:spPr>
          <p:txBody>
            <a:bodyPr wrap="square" lIns="0" tIns="0" rIns="0" bIns="0" rtlCol="0"/>
            <a:lstStyle/>
            <a:p>
              <a:endParaRPr/>
            </a:p>
          </p:txBody>
        </p:sp>
        <p:sp>
          <p:nvSpPr>
            <p:cNvPr id="41" name="object 41"/>
            <p:cNvSpPr/>
            <p:nvPr/>
          </p:nvSpPr>
          <p:spPr>
            <a:xfrm>
              <a:off x="1595119" y="2019300"/>
              <a:ext cx="102869" cy="171450"/>
            </a:xfrm>
            <a:prstGeom prst="rect">
              <a:avLst/>
            </a:prstGeom>
            <a:blipFill>
              <a:blip r:embed="rId2" cstate="print"/>
              <a:stretch>
                <a:fillRect/>
              </a:stretch>
            </a:blipFill>
          </p:spPr>
          <p:txBody>
            <a:bodyPr wrap="square" lIns="0" tIns="0" rIns="0" bIns="0" rtlCol="0"/>
            <a:lstStyle/>
            <a:p>
              <a:endParaRPr/>
            </a:p>
          </p:txBody>
        </p:sp>
        <p:sp>
          <p:nvSpPr>
            <p:cNvPr id="42" name="object 42"/>
            <p:cNvSpPr/>
            <p:nvPr/>
          </p:nvSpPr>
          <p:spPr>
            <a:xfrm>
              <a:off x="1743709" y="2066290"/>
              <a:ext cx="93979" cy="124460"/>
            </a:xfrm>
            <a:prstGeom prst="rect">
              <a:avLst/>
            </a:prstGeom>
            <a:blipFill>
              <a:blip r:embed="rId3" cstate="print"/>
              <a:stretch>
                <a:fillRect/>
              </a:stretch>
            </a:blipFill>
          </p:spPr>
          <p:txBody>
            <a:bodyPr wrap="square" lIns="0" tIns="0" rIns="0" bIns="0" rtlCol="0"/>
            <a:lstStyle/>
            <a:p>
              <a:endParaRPr/>
            </a:p>
          </p:txBody>
        </p:sp>
        <p:sp>
          <p:nvSpPr>
            <p:cNvPr id="43" name="object 43"/>
            <p:cNvSpPr/>
            <p:nvPr/>
          </p:nvSpPr>
          <p:spPr>
            <a:xfrm>
              <a:off x="1887219" y="2028190"/>
              <a:ext cx="11430" cy="153670"/>
            </a:xfrm>
            <a:custGeom>
              <a:avLst/>
              <a:gdLst/>
              <a:ahLst/>
              <a:cxnLst/>
              <a:rect l="l" t="t" r="r" b="b"/>
              <a:pathLst>
                <a:path w="11430" h="153669">
                  <a:moveTo>
                    <a:pt x="0" y="0"/>
                  </a:moveTo>
                  <a:lnTo>
                    <a:pt x="0" y="133350"/>
                  </a:lnTo>
                  <a:lnTo>
                    <a:pt x="11430" y="153670"/>
                  </a:lnTo>
                </a:path>
              </a:pathLst>
            </a:custGeom>
            <a:ln w="17780">
              <a:solidFill>
                <a:srgbClr val="950B0B"/>
              </a:solidFill>
            </a:ln>
          </p:spPr>
          <p:txBody>
            <a:bodyPr wrap="square" lIns="0" tIns="0" rIns="0" bIns="0" rtlCol="0"/>
            <a:lstStyle/>
            <a:p>
              <a:endParaRPr/>
            </a:p>
          </p:txBody>
        </p:sp>
        <p:sp>
          <p:nvSpPr>
            <p:cNvPr id="44" name="object 44"/>
            <p:cNvSpPr/>
            <p:nvPr/>
          </p:nvSpPr>
          <p:spPr>
            <a:xfrm>
              <a:off x="1943100" y="2066290"/>
              <a:ext cx="92709" cy="124460"/>
            </a:xfrm>
            <a:prstGeom prst="rect">
              <a:avLst/>
            </a:prstGeom>
            <a:blipFill>
              <a:blip r:embed="rId4" cstate="print"/>
              <a:stretch>
                <a:fillRect/>
              </a:stretch>
            </a:blipFill>
          </p:spPr>
          <p:txBody>
            <a:bodyPr wrap="square" lIns="0" tIns="0" rIns="0" bIns="0" rtlCol="0"/>
            <a:lstStyle/>
            <a:p>
              <a:endParaRPr/>
            </a:p>
          </p:txBody>
        </p:sp>
        <p:sp>
          <p:nvSpPr>
            <p:cNvPr id="45" name="object 45"/>
            <p:cNvSpPr/>
            <p:nvPr/>
          </p:nvSpPr>
          <p:spPr>
            <a:xfrm>
              <a:off x="2086609" y="2075180"/>
              <a:ext cx="347980" cy="106680"/>
            </a:xfrm>
            <a:custGeom>
              <a:avLst/>
              <a:gdLst/>
              <a:ahLst/>
              <a:cxnLst/>
              <a:rect l="l" t="t" r="r" b="b"/>
              <a:pathLst>
                <a:path w="347980" h="106680">
                  <a:moveTo>
                    <a:pt x="0" y="106680"/>
                  </a:moveTo>
                  <a:lnTo>
                    <a:pt x="0" y="0"/>
                  </a:lnTo>
                  <a:lnTo>
                    <a:pt x="57150" y="0"/>
                  </a:lnTo>
                  <a:lnTo>
                    <a:pt x="74929" y="26670"/>
                  </a:lnTo>
                  <a:lnTo>
                    <a:pt x="74929" y="106680"/>
                  </a:lnTo>
                </a:path>
                <a:path w="347980" h="106680">
                  <a:moveTo>
                    <a:pt x="212089" y="106680"/>
                  </a:moveTo>
                  <a:lnTo>
                    <a:pt x="138429" y="106680"/>
                  </a:lnTo>
                  <a:lnTo>
                    <a:pt x="138429" y="0"/>
                  </a:lnTo>
                  <a:lnTo>
                    <a:pt x="207009" y="0"/>
                  </a:lnTo>
                </a:path>
                <a:path w="347980" h="106680">
                  <a:moveTo>
                    <a:pt x="270509" y="53340"/>
                  </a:moveTo>
                  <a:lnTo>
                    <a:pt x="347979" y="53340"/>
                  </a:lnTo>
                  <a:lnTo>
                    <a:pt x="347979" y="0"/>
                  </a:lnTo>
                  <a:lnTo>
                    <a:pt x="270509" y="0"/>
                  </a:lnTo>
                  <a:lnTo>
                    <a:pt x="270509" y="106680"/>
                  </a:lnTo>
                  <a:lnTo>
                    <a:pt x="347979" y="106680"/>
                  </a:lnTo>
                </a:path>
              </a:pathLst>
            </a:custGeom>
            <a:ln w="17780">
              <a:solidFill>
                <a:srgbClr val="950B0B"/>
              </a:solidFill>
            </a:ln>
          </p:spPr>
          <p:txBody>
            <a:bodyPr wrap="square" lIns="0" tIns="0" rIns="0" bIns="0" rtlCol="0"/>
            <a:lstStyle/>
            <a:p>
              <a:endParaRPr/>
            </a:p>
          </p:txBody>
        </p:sp>
        <p:sp>
          <p:nvSpPr>
            <p:cNvPr id="46" name="object 46"/>
            <p:cNvSpPr/>
            <p:nvPr/>
          </p:nvSpPr>
          <p:spPr>
            <a:xfrm>
              <a:off x="2606039" y="2019300"/>
              <a:ext cx="104139" cy="171450"/>
            </a:xfrm>
            <a:prstGeom prst="rect">
              <a:avLst/>
            </a:prstGeom>
            <a:blipFill>
              <a:blip r:embed="rId5" cstate="print"/>
              <a:stretch>
                <a:fillRect/>
              </a:stretch>
            </a:blipFill>
          </p:spPr>
          <p:txBody>
            <a:bodyPr wrap="square" lIns="0" tIns="0" rIns="0" bIns="0" rtlCol="0"/>
            <a:lstStyle/>
            <a:p>
              <a:endParaRPr/>
            </a:p>
          </p:txBody>
        </p:sp>
        <p:sp>
          <p:nvSpPr>
            <p:cNvPr id="47" name="object 47"/>
            <p:cNvSpPr/>
            <p:nvPr/>
          </p:nvSpPr>
          <p:spPr>
            <a:xfrm>
              <a:off x="2771139" y="2075180"/>
              <a:ext cx="349250" cy="106680"/>
            </a:xfrm>
            <a:custGeom>
              <a:avLst/>
              <a:gdLst/>
              <a:ahLst/>
              <a:cxnLst/>
              <a:rect l="l" t="t" r="r" b="b"/>
              <a:pathLst>
                <a:path w="349250" h="106680">
                  <a:moveTo>
                    <a:pt x="0" y="0"/>
                  </a:moveTo>
                  <a:lnTo>
                    <a:pt x="59690" y="0"/>
                  </a:lnTo>
                  <a:lnTo>
                    <a:pt x="73660" y="21590"/>
                  </a:lnTo>
                  <a:lnTo>
                    <a:pt x="73660" y="106680"/>
                  </a:lnTo>
                </a:path>
                <a:path w="349250" h="106680">
                  <a:moveTo>
                    <a:pt x="132080" y="53340"/>
                  </a:moveTo>
                  <a:lnTo>
                    <a:pt x="208280" y="53340"/>
                  </a:lnTo>
                  <a:lnTo>
                    <a:pt x="208280" y="0"/>
                  </a:lnTo>
                  <a:lnTo>
                    <a:pt x="132080" y="0"/>
                  </a:lnTo>
                  <a:lnTo>
                    <a:pt x="132080" y="106680"/>
                  </a:lnTo>
                  <a:lnTo>
                    <a:pt x="208280" y="106680"/>
                  </a:lnTo>
                </a:path>
                <a:path w="349250" h="106680">
                  <a:moveTo>
                    <a:pt x="271780" y="53340"/>
                  </a:moveTo>
                  <a:lnTo>
                    <a:pt x="349250" y="53340"/>
                  </a:lnTo>
                  <a:lnTo>
                    <a:pt x="349250" y="0"/>
                  </a:lnTo>
                  <a:lnTo>
                    <a:pt x="271780" y="0"/>
                  </a:lnTo>
                  <a:lnTo>
                    <a:pt x="271780" y="106680"/>
                  </a:lnTo>
                  <a:lnTo>
                    <a:pt x="349250" y="106680"/>
                  </a:lnTo>
                </a:path>
              </a:pathLst>
            </a:custGeom>
            <a:ln w="17780">
              <a:solidFill>
                <a:srgbClr val="950B0B"/>
              </a:solidFill>
            </a:ln>
          </p:spPr>
          <p:txBody>
            <a:bodyPr wrap="square" lIns="0" tIns="0" rIns="0" bIns="0" rtlCol="0"/>
            <a:lstStyle/>
            <a:p>
              <a:endParaRPr/>
            </a:p>
          </p:txBody>
        </p:sp>
        <p:sp>
          <p:nvSpPr>
            <p:cNvPr id="48" name="object 48"/>
            <p:cNvSpPr/>
            <p:nvPr/>
          </p:nvSpPr>
          <p:spPr>
            <a:xfrm>
              <a:off x="1930400" y="2467610"/>
              <a:ext cx="3451860" cy="3328670"/>
            </a:xfrm>
            <a:custGeom>
              <a:avLst/>
              <a:gdLst/>
              <a:ahLst/>
              <a:cxnLst/>
              <a:rect l="l" t="t" r="r" b="b"/>
              <a:pathLst>
                <a:path w="3451860" h="3328670">
                  <a:moveTo>
                    <a:pt x="3130550" y="0"/>
                  </a:moveTo>
                  <a:lnTo>
                    <a:pt x="0" y="0"/>
                  </a:lnTo>
                  <a:lnTo>
                    <a:pt x="0" y="2434590"/>
                  </a:lnTo>
                  <a:lnTo>
                    <a:pt x="344169" y="2938779"/>
                  </a:lnTo>
                  <a:lnTo>
                    <a:pt x="2539" y="3328670"/>
                  </a:lnTo>
                  <a:lnTo>
                    <a:pt x="3110229" y="3328670"/>
                  </a:lnTo>
                  <a:lnTo>
                    <a:pt x="3451860" y="2938779"/>
                  </a:lnTo>
                  <a:lnTo>
                    <a:pt x="3130550" y="2434590"/>
                  </a:lnTo>
                  <a:lnTo>
                    <a:pt x="3130550" y="0"/>
                  </a:lnTo>
                  <a:close/>
                </a:path>
              </a:pathLst>
            </a:custGeom>
            <a:solidFill>
              <a:srgbClr val="FFFFFF"/>
            </a:solidFill>
          </p:spPr>
          <p:txBody>
            <a:bodyPr wrap="square" lIns="0" tIns="0" rIns="0" bIns="0" rtlCol="0"/>
            <a:lstStyle/>
            <a:p>
              <a:endParaRPr/>
            </a:p>
          </p:txBody>
        </p:sp>
        <p:sp>
          <p:nvSpPr>
            <p:cNvPr id="49" name="object 49"/>
            <p:cNvSpPr/>
            <p:nvPr/>
          </p:nvSpPr>
          <p:spPr>
            <a:xfrm>
              <a:off x="1930400" y="2467610"/>
              <a:ext cx="3451860" cy="3328670"/>
            </a:xfrm>
            <a:custGeom>
              <a:avLst/>
              <a:gdLst/>
              <a:ahLst/>
              <a:cxnLst/>
              <a:rect l="l" t="t" r="r" b="b"/>
              <a:pathLst>
                <a:path w="3451860" h="3328670">
                  <a:moveTo>
                    <a:pt x="3451860" y="2938779"/>
                  </a:moveTo>
                  <a:lnTo>
                    <a:pt x="3130550" y="2434590"/>
                  </a:lnTo>
                  <a:lnTo>
                    <a:pt x="3130550" y="0"/>
                  </a:lnTo>
                  <a:lnTo>
                    <a:pt x="0" y="0"/>
                  </a:lnTo>
                  <a:lnTo>
                    <a:pt x="0" y="2434590"/>
                  </a:lnTo>
                  <a:lnTo>
                    <a:pt x="344169" y="2938779"/>
                  </a:lnTo>
                  <a:lnTo>
                    <a:pt x="2539" y="3328670"/>
                  </a:lnTo>
                  <a:lnTo>
                    <a:pt x="3110229" y="3328670"/>
                  </a:lnTo>
                  <a:lnTo>
                    <a:pt x="3451860" y="2938779"/>
                  </a:lnTo>
                  <a:close/>
                </a:path>
              </a:pathLst>
            </a:custGeom>
            <a:ln w="3175">
              <a:solidFill>
                <a:srgbClr val="000000"/>
              </a:solidFill>
            </a:ln>
          </p:spPr>
          <p:txBody>
            <a:bodyPr wrap="square" lIns="0" tIns="0" rIns="0" bIns="0" rtlCol="0"/>
            <a:lstStyle/>
            <a:p>
              <a:endParaRPr/>
            </a:p>
          </p:txBody>
        </p:sp>
        <p:sp>
          <p:nvSpPr>
            <p:cNvPr id="50" name="object 50"/>
            <p:cNvSpPr/>
            <p:nvPr/>
          </p:nvSpPr>
          <p:spPr>
            <a:xfrm>
              <a:off x="1766569" y="2467610"/>
              <a:ext cx="508000" cy="3328670"/>
            </a:xfrm>
            <a:custGeom>
              <a:avLst/>
              <a:gdLst/>
              <a:ahLst/>
              <a:cxnLst/>
              <a:rect l="l" t="t" r="r" b="b"/>
              <a:pathLst>
                <a:path w="508000" h="3328670">
                  <a:moveTo>
                    <a:pt x="163830" y="0"/>
                  </a:moveTo>
                  <a:lnTo>
                    <a:pt x="0" y="0"/>
                  </a:lnTo>
                  <a:lnTo>
                    <a:pt x="0" y="2434590"/>
                  </a:lnTo>
                  <a:lnTo>
                    <a:pt x="350519" y="2938779"/>
                  </a:lnTo>
                  <a:lnTo>
                    <a:pt x="8890" y="3328670"/>
                  </a:lnTo>
                  <a:lnTo>
                    <a:pt x="166369" y="3328670"/>
                  </a:lnTo>
                  <a:lnTo>
                    <a:pt x="508000" y="2938779"/>
                  </a:lnTo>
                  <a:lnTo>
                    <a:pt x="163830" y="2434590"/>
                  </a:lnTo>
                  <a:lnTo>
                    <a:pt x="163830" y="0"/>
                  </a:lnTo>
                  <a:close/>
                </a:path>
              </a:pathLst>
            </a:custGeom>
            <a:solidFill>
              <a:srgbClr val="FFFFFF"/>
            </a:solidFill>
          </p:spPr>
          <p:txBody>
            <a:bodyPr wrap="square" lIns="0" tIns="0" rIns="0" bIns="0" rtlCol="0"/>
            <a:lstStyle/>
            <a:p>
              <a:endParaRPr/>
            </a:p>
          </p:txBody>
        </p:sp>
        <p:sp>
          <p:nvSpPr>
            <p:cNvPr id="51" name="object 51"/>
            <p:cNvSpPr/>
            <p:nvPr/>
          </p:nvSpPr>
          <p:spPr>
            <a:xfrm>
              <a:off x="1766569" y="2467610"/>
              <a:ext cx="508000" cy="3328670"/>
            </a:xfrm>
            <a:custGeom>
              <a:avLst/>
              <a:gdLst/>
              <a:ahLst/>
              <a:cxnLst/>
              <a:rect l="l" t="t" r="r" b="b"/>
              <a:pathLst>
                <a:path w="508000" h="3328670">
                  <a:moveTo>
                    <a:pt x="163830" y="0"/>
                  </a:moveTo>
                  <a:lnTo>
                    <a:pt x="163830" y="2434590"/>
                  </a:lnTo>
                  <a:lnTo>
                    <a:pt x="508000" y="2938779"/>
                  </a:lnTo>
                  <a:lnTo>
                    <a:pt x="166369" y="3328670"/>
                  </a:lnTo>
                  <a:lnTo>
                    <a:pt x="8890" y="3328670"/>
                  </a:lnTo>
                  <a:lnTo>
                    <a:pt x="350519" y="2938779"/>
                  </a:lnTo>
                  <a:lnTo>
                    <a:pt x="0" y="2434590"/>
                  </a:lnTo>
                  <a:lnTo>
                    <a:pt x="0" y="0"/>
                  </a:lnTo>
                  <a:lnTo>
                    <a:pt x="163830" y="0"/>
                  </a:lnTo>
                  <a:close/>
                </a:path>
              </a:pathLst>
            </a:custGeom>
            <a:ln w="3175">
              <a:solidFill>
                <a:srgbClr val="000000"/>
              </a:solidFill>
            </a:ln>
          </p:spPr>
          <p:txBody>
            <a:bodyPr wrap="square" lIns="0" tIns="0" rIns="0" bIns="0" rtlCol="0"/>
            <a:lstStyle/>
            <a:p>
              <a:endParaRPr/>
            </a:p>
          </p:txBody>
        </p:sp>
        <p:sp>
          <p:nvSpPr>
            <p:cNvPr id="52" name="object 52"/>
            <p:cNvSpPr/>
            <p:nvPr/>
          </p:nvSpPr>
          <p:spPr>
            <a:xfrm>
              <a:off x="5040629" y="2467610"/>
              <a:ext cx="508000" cy="3328670"/>
            </a:xfrm>
            <a:custGeom>
              <a:avLst/>
              <a:gdLst/>
              <a:ahLst/>
              <a:cxnLst/>
              <a:rect l="l" t="t" r="r" b="b"/>
              <a:pathLst>
                <a:path w="508000" h="3328670">
                  <a:moveTo>
                    <a:pt x="177800" y="0"/>
                  </a:moveTo>
                  <a:lnTo>
                    <a:pt x="20320" y="0"/>
                  </a:lnTo>
                  <a:lnTo>
                    <a:pt x="20320" y="2434590"/>
                  </a:lnTo>
                  <a:lnTo>
                    <a:pt x="341630" y="2938779"/>
                  </a:lnTo>
                  <a:lnTo>
                    <a:pt x="0" y="3328670"/>
                  </a:lnTo>
                  <a:lnTo>
                    <a:pt x="158750" y="3328670"/>
                  </a:lnTo>
                  <a:lnTo>
                    <a:pt x="508000" y="2938779"/>
                  </a:lnTo>
                  <a:lnTo>
                    <a:pt x="177800" y="2430779"/>
                  </a:lnTo>
                  <a:lnTo>
                    <a:pt x="177800" y="0"/>
                  </a:lnTo>
                  <a:close/>
                </a:path>
              </a:pathLst>
            </a:custGeom>
            <a:solidFill>
              <a:srgbClr val="FFFFFF"/>
            </a:solidFill>
          </p:spPr>
          <p:txBody>
            <a:bodyPr wrap="square" lIns="0" tIns="0" rIns="0" bIns="0" rtlCol="0"/>
            <a:lstStyle/>
            <a:p>
              <a:endParaRPr/>
            </a:p>
          </p:txBody>
        </p:sp>
        <p:sp>
          <p:nvSpPr>
            <p:cNvPr id="53" name="object 53"/>
            <p:cNvSpPr/>
            <p:nvPr/>
          </p:nvSpPr>
          <p:spPr>
            <a:xfrm>
              <a:off x="5040629" y="2467610"/>
              <a:ext cx="508000" cy="3328670"/>
            </a:xfrm>
            <a:custGeom>
              <a:avLst/>
              <a:gdLst/>
              <a:ahLst/>
              <a:cxnLst/>
              <a:rect l="l" t="t" r="r" b="b"/>
              <a:pathLst>
                <a:path w="508000" h="3328670">
                  <a:moveTo>
                    <a:pt x="177800" y="0"/>
                  </a:moveTo>
                  <a:lnTo>
                    <a:pt x="177800" y="2430779"/>
                  </a:lnTo>
                  <a:lnTo>
                    <a:pt x="508000" y="2938779"/>
                  </a:lnTo>
                  <a:lnTo>
                    <a:pt x="158750" y="3328670"/>
                  </a:lnTo>
                  <a:lnTo>
                    <a:pt x="0" y="3328670"/>
                  </a:lnTo>
                  <a:lnTo>
                    <a:pt x="341630" y="2938779"/>
                  </a:lnTo>
                  <a:lnTo>
                    <a:pt x="20320" y="2434590"/>
                  </a:lnTo>
                  <a:lnTo>
                    <a:pt x="20320" y="0"/>
                  </a:lnTo>
                  <a:lnTo>
                    <a:pt x="177800" y="0"/>
                  </a:lnTo>
                  <a:close/>
                </a:path>
              </a:pathLst>
            </a:custGeom>
            <a:ln w="3175">
              <a:solidFill>
                <a:srgbClr val="000000"/>
              </a:solidFill>
            </a:ln>
          </p:spPr>
          <p:txBody>
            <a:bodyPr wrap="square" lIns="0" tIns="0" rIns="0" bIns="0" rtlCol="0"/>
            <a:lstStyle/>
            <a:p>
              <a:endParaRPr/>
            </a:p>
          </p:txBody>
        </p:sp>
        <p:sp>
          <p:nvSpPr>
            <p:cNvPr id="54" name="object 54"/>
            <p:cNvSpPr/>
            <p:nvPr/>
          </p:nvSpPr>
          <p:spPr>
            <a:xfrm>
              <a:off x="1819909" y="2586990"/>
              <a:ext cx="40640" cy="39370"/>
            </a:xfrm>
            <a:custGeom>
              <a:avLst/>
              <a:gdLst/>
              <a:ahLst/>
              <a:cxnLst/>
              <a:rect l="l" t="t" r="r" b="b"/>
              <a:pathLst>
                <a:path w="40639" h="39369">
                  <a:moveTo>
                    <a:pt x="19050" y="0"/>
                  </a:moveTo>
                  <a:lnTo>
                    <a:pt x="10159" y="2539"/>
                  </a:lnTo>
                  <a:lnTo>
                    <a:pt x="2539" y="10160"/>
                  </a:lnTo>
                  <a:lnTo>
                    <a:pt x="0" y="19050"/>
                  </a:lnTo>
                  <a:lnTo>
                    <a:pt x="2539" y="29210"/>
                  </a:lnTo>
                  <a:lnTo>
                    <a:pt x="10159" y="38100"/>
                  </a:lnTo>
                  <a:lnTo>
                    <a:pt x="19050" y="39370"/>
                  </a:lnTo>
                  <a:lnTo>
                    <a:pt x="30479" y="38100"/>
                  </a:lnTo>
                  <a:lnTo>
                    <a:pt x="38100" y="29210"/>
                  </a:lnTo>
                  <a:lnTo>
                    <a:pt x="40639" y="19050"/>
                  </a:lnTo>
                  <a:lnTo>
                    <a:pt x="38100" y="10160"/>
                  </a:lnTo>
                  <a:lnTo>
                    <a:pt x="30479" y="2539"/>
                  </a:lnTo>
                  <a:lnTo>
                    <a:pt x="19050" y="0"/>
                  </a:lnTo>
                  <a:close/>
                </a:path>
              </a:pathLst>
            </a:custGeom>
            <a:solidFill>
              <a:srgbClr val="000000"/>
            </a:solidFill>
          </p:spPr>
          <p:txBody>
            <a:bodyPr wrap="square" lIns="0" tIns="0" rIns="0" bIns="0" rtlCol="0"/>
            <a:lstStyle/>
            <a:p>
              <a:endParaRPr/>
            </a:p>
          </p:txBody>
        </p:sp>
        <p:sp>
          <p:nvSpPr>
            <p:cNvPr id="55" name="object 55"/>
            <p:cNvSpPr/>
            <p:nvPr/>
          </p:nvSpPr>
          <p:spPr>
            <a:xfrm>
              <a:off x="1819909" y="2586990"/>
              <a:ext cx="40640" cy="39370"/>
            </a:xfrm>
            <a:custGeom>
              <a:avLst/>
              <a:gdLst/>
              <a:ahLst/>
              <a:cxnLst/>
              <a:rect l="l" t="t" r="r" b="b"/>
              <a:pathLst>
                <a:path w="40639" h="39369">
                  <a:moveTo>
                    <a:pt x="40639" y="19050"/>
                  </a:moveTo>
                  <a:lnTo>
                    <a:pt x="38100" y="10160"/>
                  </a:lnTo>
                  <a:lnTo>
                    <a:pt x="30479" y="2539"/>
                  </a:lnTo>
                  <a:lnTo>
                    <a:pt x="19050" y="0"/>
                  </a:lnTo>
                  <a:lnTo>
                    <a:pt x="10159" y="2539"/>
                  </a:lnTo>
                  <a:lnTo>
                    <a:pt x="2539" y="10160"/>
                  </a:lnTo>
                  <a:lnTo>
                    <a:pt x="0" y="19050"/>
                  </a:lnTo>
                  <a:lnTo>
                    <a:pt x="2539" y="29210"/>
                  </a:lnTo>
                  <a:lnTo>
                    <a:pt x="10159" y="38100"/>
                  </a:lnTo>
                  <a:lnTo>
                    <a:pt x="19050" y="39370"/>
                  </a:lnTo>
                  <a:lnTo>
                    <a:pt x="30479" y="38100"/>
                  </a:lnTo>
                  <a:lnTo>
                    <a:pt x="38100" y="29210"/>
                  </a:lnTo>
                  <a:lnTo>
                    <a:pt x="40639" y="19050"/>
                  </a:lnTo>
                  <a:close/>
                </a:path>
              </a:pathLst>
            </a:custGeom>
            <a:ln w="3175">
              <a:solidFill>
                <a:srgbClr val="000000"/>
              </a:solidFill>
            </a:ln>
          </p:spPr>
          <p:txBody>
            <a:bodyPr wrap="square" lIns="0" tIns="0" rIns="0" bIns="0" rtlCol="0"/>
            <a:lstStyle/>
            <a:p>
              <a:endParaRPr/>
            </a:p>
          </p:txBody>
        </p:sp>
        <p:sp>
          <p:nvSpPr>
            <p:cNvPr id="56" name="object 56"/>
            <p:cNvSpPr/>
            <p:nvPr/>
          </p:nvSpPr>
          <p:spPr>
            <a:xfrm>
              <a:off x="1819909" y="2917190"/>
              <a:ext cx="40640" cy="38100"/>
            </a:xfrm>
            <a:custGeom>
              <a:avLst/>
              <a:gdLst/>
              <a:ahLst/>
              <a:cxnLst/>
              <a:rect l="l" t="t" r="r" b="b"/>
              <a:pathLst>
                <a:path w="40639" h="38100">
                  <a:moveTo>
                    <a:pt x="19050" y="0"/>
                  </a:moveTo>
                  <a:lnTo>
                    <a:pt x="10159" y="1270"/>
                  </a:lnTo>
                  <a:lnTo>
                    <a:pt x="2539" y="8889"/>
                  </a:lnTo>
                  <a:lnTo>
                    <a:pt x="0" y="19050"/>
                  </a:lnTo>
                  <a:lnTo>
                    <a:pt x="2539" y="29210"/>
                  </a:lnTo>
                  <a:lnTo>
                    <a:pt x="10159" y="36830"/>
                  </a:lnTo>
                  <a:lnTo>
                    <a:pt x="19050" y="38100"/>
                  </a:lnTo>
                  <a:lnTo>
                    <a:pt x="30479" y="36830"/>
                  </a:lnTo>
                  <a:lnTo>
                    <a:pt x="38100" y="29210"/>
                  </a:lnTo>
                  <a:lnTo>
                    <a:pt x="40639" y="19050"/>
                  </a:lnTo>
                  <a:lnTo>
                    <a:pt x="38100" y="8889"/>
                  </a:lnTo>
                  <a:lnTo>
                    <a:pt x="30479" y="1270"/>
                  </a:lnTo>
                  <a:lnTo>
                    <a:pt x="19050" y="0"/>
                  </a:lnTo>
                  <a:close/>
                </a:path>
              </a:pathLst>
            </a:custGeom>
            <a:solidFill>
              <a:srgbClr val="000000"/>
            </a:solidFill>
          </p:spPr>
          <p:txBody>
            <a:bodyPr wrap="square" lIns="0" tIns="0" rIns="0" bIns="0" rtlCol="0"/>
            <a:lstStyle/>
            <a:p>
              <a:endParaRPr/>
            </a:p>
          </p:txBody>
        </p:sp>
        <p:sp>
          <p:nvSpPr>
            <p:cNvPr id="57" name="object 57"/>
            <p:cNvSpPr/>
            <p:nvPr/>
          </p:nvSpPr>
          <p:spPr>
            <a:xfrm>
              <a:off x="1819909" y="2917190"/>
              <a:ext cx="40640" cy="38100"/>
            </a:xfrm>
            <a:custGeom>
              <a:avLst/>
              <a:gdLst/>
              <a:ahLst/>
              <a:cxnLst/>
              <a:rect l="l" t="t" r="r" b="b"/>
              <a:pathLst>
                <a:path w="40639" h="38100">
                  <a:moveTo>
                    <a:pt x="40639" y="19050"/>
                  </a:moveTo>
                  <a:lnTo>
                    <a:pt x="38100" y="8889"/>
                  </a:lnTo>
                  <a:lnTo>
                    <a:pt x="30479" y="1270"/>
                  </a:lnTo>
                  <a:lnTo>
                    <a:pt x="19050" y="0"/>
                  </a:lnTo>
                  <a:lnTo>
                    <a:pt x="10159" y="1270"/>
                  </a:lnTo>
                  <a:lnTo>
                    <a:pt x="2539" y="8889"/>
                  </a:lnTo>
                  <a:lnTo>
                    <a:pt x="0" y="19050"/>
                  </a:lnTo>
                  <a:lnTo>
                    <a:pt x="2539" y="29210"/>
                  </a:lnTo>
                  <a:lnTo>
                    <a:pt x="10159" y="36830"/>
                  </a:lnTo>
                  <a:lnTo>
                    <a:pt x="19050" y="38100"/>
                  </a:lnTo>
                  <a:lnTo>
                    <a:pt x="30479" y="36830"/>
                  </a:lnTo>
                  <a:lnTo>
                    <a:pt x="38100" y="29210"/>
                  </a:lnTo>
                  <a:lnTo>
                    <a:pt x="40639" y="19050"/>
                  </a:lnTo>
                  <a:close/>
                </a:path>
              </a:pathLst>
            </a:custGeom>
            <a:ln w="3175">
              <a:solidFill>
                <a:srgbClr val="000000"/>
              </a:solidFill>
            </a:ln>
          </p:spPr>
          <p:txBody>
            <a:bodyPr wrap="square" lIns="0" tIns="0" rIns="0" bIns="0" rtlCol="0"/>
            <a:lstStyle/>
            <a:p>
              <a:endParaRPr/>
            </a:p>
          </p:txBody>
        </p:sp>
        <p:sp>
          <p:nvSpPr>
            <p:cNvPr id="58" name="object 58"/>
            <p:cNvSpPr/>
            <p:nvPr/>
          </p:nvSpPr>
          <p:spPr>
            <a:xfrm>
              <a:off x="1819909" y="3258820"/>
              <a:ext cx="40640" cy="40640"/>
            </a:xfrm>
            <a:custGeom>
              <a:avLst/>
              <a:gdLst/>
              <a:ahLst/>
              <a:cxnLst/>
              <a:rect l="l" t="t" r="r" b="b"/>
              <a:pathLst>
                <a:path w="40639" h="40639">
                  <a:moveTo>
                    <a:pt x="19050" y="0"/>
                  </a:moveTo>
                  <a:lnTo>
                    <a:pt x="10159" y="3809"/>
                  </a:lnTo>
                  <a:lnTo>
                    <a:pt x="2539" y="13969"/>
                  </a:lnTo>
                  <a:lnTo>
                    <a:pt x="0" y="20319"/>
                  </a:lnTo>
                  <a:lnTo>
                    <a:pt x="2539" y="33019"/>
                  </a:lnTo>
                  <a:lnTo>
                    <a:pt x="10159" y="38100"/>
                  </a:lnTo>
                  <a:lnTo>
                    <a:pt x="19050" y="40639"/>
                  </a:lnTo>
                  <a:lnTo>
                    <a:pt x="30479" y="38100"/>
                  </a:lnTo>
                  <a:lnTo>
                    <a:pt x="38100" y="33019"/>
                  </a:lnTo>
                  <a:lnTo>
                    <a:pt x="40639" y="20319"/>
                  </a:lnTo>
                  <a:lnTo>
                    <a:pt x="38100" y="13969"/>
                  </a:lnTo>
                  <a:lnTo>
                    <a:pt x="30479" y="3809"/>
                  </a:lnTo>
                  <a:lnTo>
                    <a:pt x="19050" y="0"/>
                  </a:lnTo>
                  <a:close/>
                </a:path>
              </a:pathLst>
            </a:custGeom>
            <a:solidFill>
              <a:srgbClr val="000000"/>
            </a:solidFill>
          </p:spPr>
          <p:txBody>
            <a:bodyPr wrap="square" lIns="0" tIns="0" rIns="0" bIns="0" rtlCol="0"/>
            <a:lstStyle/>
            <a:p>
              <a:endParaRPr/>
            </a:p>
          </p:txBody>
        </p:sp>
        <p:sp>
          <p:nvSpPr>
            <p:cNvPr id="59" name="object 59"/>
            <p:cNvSpPr/>
            <p:nvPr/>
          </p:nvSpPr>
          <p:spPr>
            <a:xfrm>
              <a:off x="1819909" y="3258820"/>
              <a:ext cx="40640" cy="40640"/>
            </a:xfrm>
            <a:custGeom>
              <a:avLst/>
              <a:gdLst/>
              <a:ahLst/>
              <a:cxnLst/>
              <a:rect l="l" t="t" r="r" b="b"/>
              <a:pathLst>
                <a:path w="40639" h="40639">
                  <a:moveTo>
                    <a:pt x="40639" y="20319"/>
                  </a:moveTo>
                  <a:lnTo>
                    <a:pt x="38100" y="13969"/>
                  </a:lnTo>
                  <a:lnTo>
                    <a:pt x="30479" y="3809"/>
                  </a:lnTo>
                  <a:lnTo>
                    <a:pt x="19050" y="0"/>
                  </a:lnTo>
                  <a:lnTo>
                    <a:pt x="10159" y="3809"/>
                  </a:lnTo>
                  <a:lnTo>
                    <a:pt x="2539" y="13969"/>
                  </a:lnTo>
                  <a:lnTo>
                    <a:pt x="0" y="20319"/>
                  </a:lnTo>
                  <a:lnTo>
                    <a:pt x="2539" y="33019"/>
                  </a:lnTo>
                  <a:lnTo>
                    <a:pt x="10159" y="38100"/>
                  </a:lnTo>
                  <a:lnTo>
                    <a:pt x="19050" y="40639"/>
                  </a:lnTo>
                  <a:lnTo>
                    <a:pt x="30479" y="38100"/>
                  </a:lnTo>
                  <a:lnTo>
                    <a:pt x="38100" y="33019"/>
                  </a:lnTo>
                  <a:lnTo>
                    <a:pt x="40639" y="20319"/>
                  </a:lnTo>
                  <a:close/>
                </a:path>
              </a:pathLst>
            </a:custGeom>
            <a:ln w="3175">
              <a:solidFill>
                <a:srgbClr val="000000"/>
              </a:solidFill>
            </a:ln>
          </p:spPr>
          <p:txBody>
            <a:bodyPr wrap="square" lIns="0" tIns="0" rIns="0" bIns="0" rtlCol="0"/>
            <a:lstStyle/>
            <a:p>
              <a:endParaRPr/>
            </a:p>
          </p:txBody>
        </p:sp>
        <p:sp>
          <p:nvSpPr>
            <p:cNvPr id="60" name="object 60"/>
            <p:cNvSpPr/>
            <p:nvPr/>
          </p:nvSpPr>
          <p:spPr>
            <a:xfrm>
              <a:off x="1817369" y="3620770"/>
              <a:ext cx="40640" cy="39370"/>
            </a:xfrm>
            <a:custGeom>
              <a:avLst/>
              <a:gdLst/>
              <a:ahLst/>
              <a:cxnLst/>
              <a:rect l="l" t="t" r="r" b="b"/>
              <a:pathLst>
                <a:path w="40639" h="39370">
                  <a:moveTo>
                    <a:pt x="20319" y="0"/>
                  </a:moveTo>
                  <a:lnTo>
                    <a:pt x="10160" y="1269"/>
                  </a:lnTo>
                  <a:lnTo>
                    <a:pt x="2540" y="10159"/>
                  </a:lnTo>
                  <a:lnTo>
                    <a:pt x="0" y="19049"/>
                  </a:lnTo>
                  <a:lnTo>
                    <a:pt x="2540" y="29209"/>
                  </a:lnTo>
                  <a:lnTo>
                    <a:pt x="10160" y="35559"/>
                  </a:lnTo>
                  <a:lnTo>
                    <a:pt x="20319" y="39369"/>
                  </a:lnTo>
                  <a:lnTo>
                    <a:pt x="30480" y="35559"/>
                  </a:lnTo>
                  <a:lnTo>
                    <a:pt x="38100" y="29209"/>
                  </a:lnTo>
                  <a:lnTo>
                    <a:pt x="40640" y="19049"/>
                  </a:lnTo>
                  <a:lnTo>
                    <a:pt x="38100" y="10159"/>
                  </a:lnTo>
                  <a:lnTo>
                    <a:pt x="30480" y="1269"/>
                  </a:lnTo>
                  <a:lnTo>
                    <a:pt x="20319" y="0"/>
                  </a:lnTo>
                  <a:close/>
                </a:path>
              </a:pathLst>
            </a:custGeom>
            <a:solidFill>
              <a:srgbClr val="000000"/>
            </a:solidFill>
          </p:spPr>
          <p:txBody>
            <a:bodyPr wrap="square" lIns="0" tIns="0" rIns="0" bIns="0" rtlCol="0"/>
            <a:lstStyle/>
            <a:p>
              <a:endParaRPr/>
            </a:p>
          </p:txBody>
        </p:sp>
        <p:sp>
          <p:nvSpPr>
            <p:cNvPr id="61" name="object 61"/>
            <p:cNvSpPr/>
            <p:nvPr/>
          </p:nvSpPr>
          <p:spPr>
            <a:xfrm>
              <a:off x="1817369" y="3620770"/>
              <a:ext cx="40640" cy="39370"/>
            </a:xfrm>
            <a:custGeom>
              <a:avLst/>
              <a:gdLst/>
              <a:ahLst/>
              <a:cxnLst/>
              <a:rect l="l" t="t" r="r" b="b"/>
              <a:pathLst>
                <a:path w="40639" h="39370">
                  <a:moveTo>
                    <a:pt x="40640" y="19049"/>
                  </a:moveTo>
                  <a:lnTo>
                    <a:pt x="38100" y="10159"/>
                  </a:lnTo>
                  <a:lnTo>
                    <a:pt x="30480" y="1269"/>
                  </a:lnTo>
                  <a:lnTo>
                    <a:pt x="20319" y="0"/>
                  </a:lnTo>
                  <a:lnTo>
                    <a:pt x="10160" y="1269"/>
                  </a:lnTo>
                  <a:lnTo>
                    <a:pt x="2540" y="10159"/>
                  </a:lnTo>
                  <a:lnTo>
                    <a:pt x="0" y="19049"/>
                  </a:lnTo>
                  <a:lnTo>
                    <a:pt x="2540" y="29209"/>
                  </a:lnTo>
                  <a:lnTo>
                    <a:pt x="10160" y="35559"/>
                  </a:lnTo>
                  <a:lnTo>
                    <a:pt x="20319" y="39369"/>
                  </a:lnTo>
                  <a:lnTo>
                    <a:pt x="30480" y="35559"/>
                  </a:lnTo>
                  <a:lnTo>
                    <a:pt x="38100" y="29209"/>
                  </a:lnTo>
                  <a:lnTo>
                    <a:pt x="40640" y="19049"/>
                  </a:lnTo>
                  <a:close/>
                </a:path>
              </a:pathLst>
            </a:custGeom>
            <a:ln w="3175">
              <a:solidFill>
                <a:srgbClr val="000000"/>
              </a:solidFill>
            </a:ln>
          </p:spPr>
          <p:txBody>
            <a:bodyPr wrap="square" lIns="0" tIns="0" rIns="0" bIns="0" rtlCol="0"/>
            <a:lstStyle/>
            <a:p>
              <a:endParaRPr/>
            </a:p>
          </p:txBody>
        </p:sp>
        <p:sp>
          <p:nvSpPr>
            <p:cNvPr id="62" name="object 62"/>
            <p:cNvSpPr/>
            <p:nvPr/>
          </p:nvSpPr>
          <p:spPr>
            <a:xfrm>
              <a:off x="1819909" y="3980180"/>
              <a:ext cx="40640" cy="39370"/>
            </a:xfrm>
            <a:custGeom>
              <a:avLst/>
              <a:gdLst/>
              <a:ahLst/>
              <a:cxnLst/>
              <a:rect l="l" t="t" r="r" b="b"/>
              <a:pathLst>
                <a:path w="40639" h="39370">
                  <a:moveTo>
                    <a:pt x="19050" y="0"/>
                  </a:moveTo>
                  <a:lnTo>
                    <a:pt x="10159" y="2540"/>
                  </a:lnTo>
                  <a:lnTo>
                    <a:pt x="2539" y="10160"/>
                  </a:lnTo>
                  <a:lnTo>
                    <a:pt x="0" y="19050"/>
                  </a:lnTo>
                  <a:lnTo>
                    <a:pt x="2539" y="29210"/>
                  </a:lnTo>
                  <a:lnTo>
                    <a:pt x="10159" y="34290"/>
                  </a:lnTo>
                  <a:lnTo>
                    <a:pt x="19050" y="39370"/>
                  </a:lnTo>
                  <a:lnTo>
                    <a:pt x="30479" y="34290"/>
                  </a:lnTo>
                  <a:lnTo>
                    <a:pt x="38100" y="29210"/>
                  </a:lnTo>
                  <a:lnTo>
                    <a:pt x="40639" y="19050"/>
                  </a:lnTo>
                  <a:lnTo>
                    <a:pt x="38100" y="10160"/>
                  </a:lnTo>
                  <a:lnTo>
                    <a:pt x="30479" y="2540"/>
                  </a:lnTo>
                  <a:lnTo>
                    <a:pt x="19050" y="0"/>
                  </a:lnTo>
                  <a:close/>
                </a:path>
              </a:pathLst>
            </a:custGeom>
            <a:solidFill>
              <a:srgbClr val="000000"/>
            </a:solidFill>
          </p:spPr>
          <p:txBody>
            <a:bodyPr wrap="square" lIns="0" tIns="0" rIns="0" bIns="0" rtlCol="0"/>
            <a:lstStyle/>
            <a:p>
              <a:endParaRPr/>
            </a:p>
          </p:txBody>
        </p:sp>
        <p:sp>
          <p:nvSpPr>
            <p:cNvPr id="63" name="object 63"/>
            <p:cNvSpPr/>
            <p:nvPr/>
          </p:nvSpPr>
          <p:spPr>
            <a:xfrm>
              <a:off x="1819909" y="3980180"/>
              <a:ext cx="40640" cy="39370"/>
            </a:xfrm>
            <a:custGeom>
              <a:avLst/>
              <a:gdLst/>
              <a:ahLst/>
              <a:cxnLst/>
              <a:rect l="l" t="t" r="r" b="b"/>
              <a:pathLst>
                <a:path w="40639" h="39370">
                  <a:moveTo>
                    <a:pt x="40639" y="19050"/>
                  </a:moveTo>
                  <a:lnTo>
                    <a:pt x="38100" y="10160"/>
                  </a:lnTo>
                  <a:lnTo>
                    <a:pt x="30479" y="2540"/>
                  </a:lnTo>
                  <a:lnTo>
                    <a:pt x="19050" y="0"/>
                  </a:lnTo>
                  <a:lnTo>
                    <a:pt x="10159" y="2540"/>
                  </a:lnTo>
                  <a:lnTo>
                    <a:pt x="2539" y="10160"/>
                  </a:lnTo>
                  <a:lnTo>
                    <a:pt x="0" y="19050"/>
                  </a:lnTo>
                  <a:lnTo>
                    <a:pt x="2539" y="29210"/>
                  </a:lnTo>
                  <a:lnTo>
                    <a:pt x="10159" y="34290"/>
                  </a:lnTo>
                  <a:lnTo>
                    <a:pt x="19050" y="39370"/>
                  </a:lnTo>
                  <a:lnTo>
                    <a:pt x="30479" y="34290"/>
                  </a:lnTo>
                  <a:lnTo>
                    <a:pt x="38100" y="29210"/>
                  </a:lnTo>
                  <a:lnTo>
                    <a:pt x="40639" y="19050"/>
                  </a:lnTo>
                  <a:close/>
                </a:path>
              </a:pathLst>
            </a:custGeom>
            <a:ln w="3175">
              <a:solidFill>
                <a:srgbClr val="000000"/>
              </a:solidFill>
            </a:ln>
          </p:spPr>
          <p:txBody>
            <a:bodyPr wrap="square" lIns="0" tIns="0" rIns="0" bIns="0" rtlCol="0"/>
            <a:lstStyle/>
            <a:p>
              <a:endParaRPr/>
            </a:p>
          </p:txBody>
        </p:sp>
        <p:sp>
          <p:nvSpPr>
            <p:cNvPr id="64" name="object 64"/>
            <p:cNvSpPr/>
            <p:nvPr/>
          </p:nvSpPr>
          <p:spPr>
            <a:xfrm>
              <a:off x="1819909" y="4345939"/>
              <a:ext cx="40640" cy="38100"/>
            </a:xfrm>
            <a:custGeom>
              <a:avLst/>
              <a:gdLst/>
              <a:ahLst/>
              <a:cxnLst/>
              <a:rect l="l" t="t" r="r" b="b"/>
              <a:pathLst>
                <a:path w="40639" h="38100">
                  <a:moveTo>
                    <a:pt x="19050" y="0"/>
                  </a:moveTo>
                  <a:lnTo>
                    <a:pt x="10159" y="1270"/>
                  </a:lnTo>
                  <a:lnTo>
                    <a:pt x="2539" y="8890"/>
                  </a:lnTo>
                  <a:lnTo>
                    <a:pt x="0" y="19050"/>
                  </a:lnTo>
                  <a:lnTo>
                    <a:pt x="2539" y="29210"/>
                  </a:lnTo>
                  <a:lnTo>
                    <a:pt x="10159" y="35560"/>
                  </a:lnTo>
                  <a:lnTo>
                    <a:pt x="19050" y="38100"/>
                  </a:lnTo>
                  <a:lnTo>
                    <a:pt x="30479" y="35560"/>
                  </a:lnTo>
                  <a:lnTo>
                    <a:pt x="38100" y="29210"/>
                  </a:lnTo>
                  <a:lnTo>
                    <a:pt x="40639" y="19050"/>
                  </a:lnTo>
                  <a:lnTo>
                    <a:pt x="38100" y="8890"/>
                  </a:lnTo>
                  <a:lnTo>
                    <a:pt x="30479" y="1270"/>
                  </a:lnTo>
                  <a:lnTo>
                    <a:pt x="19050" y="0"/>
                  </a:lnTo>
                  <a:close/>
                </a:path>
              </a:pathLst>
            </a:custGeom>
            <a:solidFill>
              <a:srgbClr val="000000"/>
            </a:solidFill>
          </p:spPr>
          <p:txBody>
            <a:bodyPr wrap="square" lIns="0" tIns="0" rIns="0" bIns="0" rtlCol="0"/>
            <a:lstStyle/>
            <a:p>
              <a:endParaRPr/>
            </a:p>
          </p:txBody>
        </p:sp>
        <p:sp>
          <p:nvSpPr>
            <p:cNvPr id="65" name="object 65"/>
            <p:cNvSpPr/>
            <p:nvPr/>
          </p:nvSpPr>
          <p:spPr>
            <a:xfrm>
              <a:off x="1819909" y="4345939"/>
              <a:ext cx="40640" cy="38100"/>
            </a:xfrm>
            <a:custGeom>
              <a:avLst/>
              <a:gdLst/>
              <a:ahLst/>
              <a:cxnLst/>
              <a:rect l="l" t="t" r="r" b="b"/>
              <a:pathLst>
                <a:path w="40639" h="38100">
                  <a:moveTo>
                    <a:pt x="40639" y="19050"/>
                  </a:moveTo>
                  <a:lnTo>
                    <a:pt x="38100" y="8890"/>
                  </a:lnTo>
                  <a:lnTo>
                    <a:pt x="30479" y="1270"/>
                  </a:lnTo>
                  <a:lnTo>
                    <a:pt x="19050" y="0"/>
                  </a:lnTo>
                  <a:lnTo>
                    <a:pt x="10159" y="1270"/>
                  </a:lnTo>
                  <a:lnTo>
                    <a:pt x="2539" y="8890"/>
                  </a:lnTo>
                  <a:lnTo>
                    <a:pt x="0" y="19050"/>
                  </a:lnTo>
                  <a:lnTo>
                    <a:pt x="2539" y="29210"/>
                  </a:lnTo>
                  <a:lnTo>
                    <a:pt x="10159" y="35560"/>
                  </a:lnTo>
                  <a:lnTo>
                    <a:pt x="19050" y="38100"/>
                  </a:lnTo>
                  <a:lnTo>
                    <a:pt x="30479" y="35560"/>
                  </a:lnTo>
                  <a:lnTo>
                    <a:pt x="38100" y="29210"/>
                  </a:lnTo>
                  <a:lnTo>
                    <a:pt x="40639" y="19050"/>
                  </a:lnTo>
                  <a:close/>
                </a:path>
              </a:pathLst>
            </a:custGeom>
            <a:ln w="3175">
              <a:solidFill>
                <a:srgbClr val="000000"/>
              </a:solidFill>
            </a:ln>
          </p:spPr>
          <p:txBody>
            <a:bodyPr wrap="square" lIns="0" tIns="0" rIns="0" bIns="0" rtlCol="0"/>
            <a:lstStyle/>
            <a:p>
              <a:endParaRPr/>
            </a:p>
          </p:txBody>
        </p:sp>
        <p:sp>
          <p:nvSpPr>
            <p:cNvPr id="66" name="object 66"/>
            <p:cNvSpPr/>
            <p:nvPr/>
          </p:nvSpPr>
          <p:spPr>
            <a:xfrm>
              <a:off x="1817369" y="4711700"/>
              <a:ext cx="40640" cy="38100"/>
            </a:xfrm>
            <a:custGeom>
              <a:avLst/>
              <a:gdLst/>
              <a:ahLst/>
              <a:cxnLst/>
              <a:rect l="l" t="t" r="r" b="b"/>
              <a:pathLst>
                <a:path w="40639" h="38100">
                  <a:moveTo>
                    <a:pt x="20319" y="0"/>
                  </a:moveTo>
                  <a:lnTo>
                    <a:pt x="10160" y="1269"/>
                  </a:lnTo>
                  <a:lnTo>
                    <a:pt x="2540" y="8889"/>
                  </a:lnTo>
                  <a:lnTo>
                    <a:pt x="0" y="19050"/>
                  </a:lnTo>
                  <a:lnTo>
                    <a:pt x="2540" y="27939"/>
                  </a:lnTo>
                  <a:lnTo>
                    <a:pt x="10160" y="35560"/>
                  </a:lnTo>
                  <a:lnTo>
                    <a:pt x="20319" y="38100"/>
                  </a:lnTo>
                  <a:lnTo>
                    <a:pt x="30480" y="35560"/>
                  </a:lnTo>
                  <a:lnTo>
                    <a:pt x="38100" y="27939"/>
                  </a:lnTo>
                  <a:lnTo>
                    <a:pt x="40640" y="19050"/>
                  </a:lnTo>
                  <a:lnTo>
                    <a:pt x="38100" y="8889"/>
                  </a:lnTo>
                  <a:lnTo>
                    <a:pt x="30480" y="1269"/>
                  </a:lnTo>
                  <a:lnTo>
                    <a:pt x="20319" y="0"/>
                  </a:lnTo>
                  <a:close/>
                </a:path>
              </a:pathLst>
            </a:custGeom>
            <a:solidFill>
              <a:srgbClr val="000000"/>
            </a:solidFill>
          </p:spPr>
          <p:txBody>
            <a:bodyPr wrap="square" lIns="0" tIns="0" rIns="0" bIns="0" rtlCol="0"/>
            <a:lstStyle/>
            <a:p>
              <a:endParaRPr/>
            </a:p>
          </p:txBody>
        </p:sp>
        <p:sp>
          <p:nvSpPr>
            <p:cNvPr id="67" name="object 67"/>
            <p:cNvSpPr/>
            <p:nvPr/>
          </p:nvSpPr>
          <p:spPr>
            <a:xfrm>
              <a:off x="1817369" y="4711700"/>
              <a:ext cx="40640" cy="38100"/>
            </a:xfrm>
            <a:custGeom>
              <a:avLst/>
              <a:gdLst/>
              <a:ahLst/>
              <a:cxnLst/>
              <a:rect l="l" t="t" r="r" b="b"/>
              <a:pathLst>
                <a:path w="40639" h="38100">
                  <a:moveTo>
                    <a:pt x="40640" y="19050"/>
                  </a:moveTo>
                  <a:lnTo>
                    <a:pt x="38100" y="8889"/>
                  </a:lnTo>
                  <a:lnTo>
                    <a:pt x="30480" y="1269"/>
                  </a:lnTo>
                  <a:lnTo>
                    <a:pt x="20319" y="0"/>
                  </a:lnTo>
                  <a:lnTo>
                    <a:pt x="10160" y="1269"/>
                  </a:lnTo>
                  <a:lnTo>
                    <a:pt x="2540" y="8889"/>
                  </a:lnTo>
                  <a:lnTo>
                    <a:pt x="0" y="19050"/>
                  </a:lnTo>
                  <a:lnTo>
                    <a:pt x="2540" y="27939"/>
                  </a:lnTo>
                  <a:lnTo>
                    <a:pt x="10160" y="35560"/>
                  </a:lnTo>
                  <a:lnTo>
                    <a:pt x="20319" y="38100"/>
                  </a:lnTo>
                  <a:lnTo>
                    <a:pt x="30480" y="35560"/>
                  </a:lnTo>
                  <a:lnTo>
                    <a:pt x="38100" y="27939"/>
                  </a:lnTo>
                  <a:lnTo>
                    <a:pt x="40640" y="19050"/>
                  </a:lnTo>
                  <a:close/>
                </a:path>
              </a:pathLst>
            </a:custGeom>
            <a:ln w="3175">
              <a:solidFill>
                <a:srgbClr val="000000"/>
              </a:solidFill>
            </a:ln>
          </p:spPr>
          <p:txBody>
            <a:bodyPr wrap="square" lIns="0" tIns="0" rIns="0" bIns="0" rtlCol="0"/>
            <a:lstStyle/>
            <a:p>
              <a:endParaRPr/>
            </a:p>
          </p:txBody>
        </p:sp>
        <p:sp>
          <p:nvSpPr>
            <p:cNvPr id="68" name="object 68"/>
            <p:cNvSpPr/>
            <p:nvPr/>
          </p:nvSpPr>
          <p:spPr>
            <a:xfrm>
              <a:off x="5120640" y="2586990"/>
              <a:ext cx="39370" cy="39370"/>
            </a:xfrm>
            <a:custGeom>
              <a:avLst/>
              <a:gdLst/>
              <a:ahLst/>
              <a:cxnLst/>
              <a:rect l="l" t="t" r="r" b="b"/>
              <a:pathLst>
                <a:path w="39370" h="39369">
                  <a:moveTo>
                    <a:pt x="19050" y="0"/>
                  </a:moveTo>
                  <a:lnTo>
                    <a:pt x="8889" y="2539"/>
                  </a:lnTo>
                  <a:lnTo>
                    <a:pt x="2539" y="10160"/>
                  </a:lnTo>
                  <a:lnTo>
                    <a:pt x="0" y="19050"/>
                  </a:lnTo>
                  <a:lnTo>
                    <a:pt x="2539" y="29210"/>
                  </a:lnTo>
                  <a:lnTo>
                    <a:pt x="8889" y="38100"/>
                  </a:lnTo>
                  <a:lnTo>
                    <a:pt x="19050" y="39370"/>
                  </a:lnTo>
                  <a:lnTo>
                    <a:pt x="29210" y="38100"/>
                  </a:lnTo>
                  <a:lnTo>
                    <a:pt x="36830" y="29210"/>
                  </a:lnTo>
                  <a:lnTo>
                    <a:pt x="39370" y="19050"/>
                  </a:lnTo>
                  <a:lnTo>
                    <a:pt x="36830" y="10160"/>
                  </a:lnTo>
                  <a:lnTo>
                    <a:pt x="29210" y="2539"/>
                  </a:lnTo>
                  <a:lnTo>
                    <a:pt x="19050" y="0"/>
                  </a:lnTo>
                  <a:close/>
                </a:path>
              </a:pathLst>
            </a:custGeom>
            <a:solidFill>
              <a:srgbClr val="000000"/>
            </a:solidFill>
          </p:spPr>
          <p:txBody>
            <a:bodyPr wrap="square" lIns="0" tIns="0" rIns="0" bIns="0" rtlCol="0"/>
            <a:lstStyle/>
            <a:p>
              <a:endParaRPr/>
            </a:p>
          </p:txBody>
        </p:sp>
        <p:sp>
          <p:nvSpPr>
            <p:cNvPr id="69" name="object 69"/>
            <p:cNvSpPr/>
            <p:nvPr/>
          </p:nvSpPr>
          <p:spPr>
            <a:xfrm>
              <a:off x="5120640" y="2586990"/>
              <a:ext cx="39370" cy="39370"/>
            </a:xfrm>
            <a:custGeom>
              <a:avLst/>
              <a:gdLst/>
              <a:ahLst/>
              <a:cxnLst/>
              <a:rect l="l" t="t" r="r" b="b"/>
              <a:pathLst>
                <a:path w="39370" h="39369">
                  <a:moveTo>
                    <a:pt x="39370" y="19050"/>
                  </a:moveTo>
                  <a:lnTo>
                    <a:pt x="36830" y="10160"/>
                  </a:lnTo>
                  <a:lnTo>
                    <a:pt x="29210" y="2539"/>
                  </a:lnTo>
                  <a:lnTo>
                    <a:pt x="19050" y="0"/>
                  </a:lnTo>
                  <a:lnTo>
                    <a:pt x="8889" y="2539"/>
                  </a:lnTo>
                  <a:lnTo>
                    <a:pt x="2539" y="10160"/>
                  </a:lnTo>
                  <a:lnTo>
                    <a:pt x="0" y="19050"/>
                  </a:lnTo>
                  <a:lnTo>
                    <a:pt x="2539" y="29210"/>
                  </a:lnTo>
                  <a:lnTo>
                    <a:pt x="8889" y="38100"/>
                  </a:lnTo>
                  <a:lnTo>
                    <a:pt x="19050" y="39370"/>
                  </a:lnTo>
                  <a:lnTo>
                    <a:pt x="29210" y="38100"/>
                  </a:lnTo>
                  <a:lnTo>
                    <a:pt x="36830" y="29210"/>
                  </a:lnTo>
                  <a:lnTo>
                    <a:pt x="39370" y="19050"/>
                  </a:lnTo>
                  <a:close/>
                </a:path>
              </a:pathLst>
            </a:custGeom>
            <a:ln w="3175">
              <a:solidFill>
                <a:srgbClr val="000000"/>
              </a:solidFill>
            </a:ln>
          </p:spPr>
          <p:txBody>
            <a:bodyPr wrap="square" lIns="0" tIns="0" rIns="0" bIns="0" rtlCol="0"/>
            <a:lstStyle/>
            <a:p>
              <a:endParaRPr/>
            </a:p>
          </p:txBody>
        </p:sp>
        <p:sp>
          <p:nvSpPr>
            <p:cNvPr id="70" name="object 70"/>
            <p:cNvSpPr/>
            <p:nvPr/>
          </p:nvSpPr>
          <p:spPr>
            <a:xfrm>
              <a:off x="5120640" y="2917190"/>
              <a:ext cx="39370" cy="38100"/>
            </a:xfrm>
            <a:custGeom>
              <a:avLst/>
              <a:gdLst/>
              <a:ahLst/>
              <a:cxnLst/>
              <a:rect l="l" t="t" r="r" b="b"/>
              <a:pathLst>
                <a:path w="39370" h="38100">
                  <a:moveTo>
                    <a:pt x="19050" y="0"/>
                  </a:moveTo>
                  <a:lnTo>
                    <a:pt x="8889" y="1270"/>
                  </a:lnTo>
                  <a:lnTo>
                    <a:pt x="2539" y="8889"/>
                  </a:lnTo>
                  <a:lnTo>
                    <a:pt x="0" y="19050"/>
                  </a:lnTo>
                  <a:lnTo>
                    <a:pt x="2539" y="29210"/>
                  </a:lnTo>
                  <a:lnTo>
                    <a:pt x="8889" y="36830"/>
                  </a:lnTo>
                  <a:lnTo>
                    <a:pt x="19050" y="38100"/>
                  </a:lnTo>
                  <a:lnTo>
                    <a:pt x="29210" y="36830"/>
                  </a:lnTo>
                  <a:lnTo>
                    <a:pt x="36830" y="29210"/>
                  </a:lnTo>
                  <a:lnTo>
                    <a:pt x="39370" y="19050"/>
                  </a:lnTo>
                  <a:lnTo>
                    <a:pt x="36830" y="8889"/>
                  </a:lnTo>
                  <a:lnTo>
                    <a:pt x="29210" y="1270"/>
                  </a:lnTo>
                  <a:lnTo>
                    <a:pt x="19050" y="0"/>
                  </a:lnTo>
                  <a:close/>
                </a:path>
              </a:pathLst>
            </a:custGeom>
            <a:solidFill>
              <a:srgbClr val="000000"/>
            </a:solidFill>
          </p:spPr>
          <p:txBody>
            <a:bodyPr wrap="square" lIns="0" tIns="0" rIns="0" bIns="0" rtlCol="0"/>
            <a:lstStyle/>
            <a:p>
              <a:endParaRPr/>
            </a:p>
          </p:txBody>
        </p:sp>
        <p:sp>
          <p:nvSpPr>
            <p:cNvPr id="71" name="object 71"/>
            <p:cNvSpPr/>
            <p:nvPr/>
          </p:nvSpPr>
          <p:spPr>
            <a:xfrm>
              <a:off x="5120640" y="2917190"/>
              <a:ext cx="39370" cy="38100"/>
            </a:xfrm>
            <a:custGeom>
              <a:avLst/>
              <a:gdLst/>
              <a:ahLst/>
              <a:cxnLst/>
              <a:rect l="l" t="t" r="r" b="b"/>
              <a:pathLst>
                <a:path w="39370" h="38100">
                  <a:moveTo>
                    <a:pt x="39370" y="19050"/>
                  </a:moveTo>
                  <a:lnTo>
                    <a:pt x="36830" y="8889"/>
                  </a:lnTo>
                  <a:lnTo>
                    <a:pt x="29210" y="1270"/>
                  </a:lnTo>
                  <a:lnTo>
                    <a:pt x="19050" y="0"/>
                  </a:lnTo>
                  <a:lnTo>
                    <a:pt x="8889" y="1270"/>
                  </a:lnTo>
                  <a:lnTo>
                    <a:pt x="2539" y="8889"/>
                  </a:lnTo>
                  <a:lnTo>
                    <a:pt x="0" y="19050"/>
                  </a:lnTo>
                  <a:lnTo>
                    <a:pt x="2539" y="29210"/>
                  </a:lnTo>
                  <a:lnTo>
                    <a:pt x="8889" y="36830"/>
                  </a:lnTo>
                  <a:lnTo>
                    <a:pt x="19050" y="38100"/>
                  </a:lnTo>
                  <a:lnTo>
                    <a:pt x="29210" y="36830"/>
                  </a:lnTo>
                  <a:lnTo>
                    <a:pt x="36830" y="29210"/>
                  </a:lnTo>
                  <a:lnTo>
                    <a:pt x="39370" y="19050"/>
                  </a:lnTo>
                  <a:close/>
                </a:path>
              </a:pathLst>
            </a:custGeom>
            <a:ln w="3175">
              <a:solidFill>
                <a:srgbClr val="000000"/>
              </a:solidFill>
            </a:ln>
          </p:spPr>
          <p:txBody>
            <a:bodyPr wrap="square" lIns="0" tIns="0" rIns="0" bIns="0" rtlCol="0"/>
            <a:lstStyle/>
            <a:p>
              <a:endParaRPr/>
            </a:p>
          </p:txBody>
        </p:sp>
        <p:sp>
          <p:nvSpPr>
            <p:cNvPr id="72" name="object 72"/>
            <p:cNvSpPr/>
            <p:nvPr/>
          </p:nvSpPr>
          <p:spPr>
            <a:xfrm>
              <a:off x="5120640" y="3258820"/>
              <a:ext cx="39370" cy="40640"/>
            </a:xfrm>
            <a:custGeom>
              <a:avLst/>
              <a:gdLst/>
              <a:ahLst/>
              <a:cxnLst/>
              <a:rect l="l" t="t" r="r" b="b"/>
              <a:pathLst>
                <a:path w="39370" h="40639">
                  <a:moveTo>
                    <a:pt x="19050" y="0"/>
                  </a:moveTo>
                  <a:lnTo>
                    <a:pt x="8889" y="3809"/>
                  </a:lnTo>
                  <a:lnTo>
                    <a:pt x="2539" y="13969"/>
                  </a:lnTo>
                  <a:lnTo>
                    <a:pt x="0" y="20319"/>
                  </a:lnTo>
                  <a:lnTo>
                    <a:pt x="2539" y="33019"/>
                  </a:lnTo>
                  <a:lnTo>
                    <a:pt x="8889" y="38100"/>
                  </a:lnTo>
                  <a:lnTo>
                    <a:pt x="19050" y="40639"/>
                  </a:lnTo>
                  <a:lnTo>
                    <a:pt x="29210" y="38100"/>
                  </a:lnTo>
                  <a:lnTo>
                    <a:pt x="36830" y="33019"/>
                  </a:lnTo>
                  <a:lnTo>
                    <a:pt x="39370" y="20319"/>
                  </a:lnTo>
                  <a:lnTo>
                    <a:pt x="36830" y="13969"/>
                  </a:lnTo>
                  <a:lnTo>
                    <a:pt x="29210" y="3809"/>
                  </a:lnTo>
                  <a:lnTo>
                    <a:pt x="19050" y="0"/>
                  </a:lnTo>
                  <a:close/>
                </a:path>
              </a:pathLst>
            </a:custGeom>
            <a:solidFill>
              <a:srgbClr val="000000"/>
            </a:solidFill>
          </p:spPr>
          <p:txBody>
            <a:bodyPr wrap="square" lIns="0" tIns="0" rIns="0" bIns="0" rtlCol="0"/>
            <a:lstStyle/>
            <a:p>
              <a:endParaRPr/>
            </a:p>
          </p:txBody>
        </p:sp>
        <p:sp>
          <p:nvSpPr>
            <p:cNvPr id="73" name="object 73"/>
            <p:cNvSpPr/>
            <p:nvPr/>
          </p:nvSpPr>
          <p:spPr>
            <a:xfrm>
              <a:off x="5120640" y="3258820"/>
              <a:ext cx="39370" cy="40640"/>
            </a:xfrm>
            <a:custGeom>
              <a:avLst/>
              <a:gdLst/>
              <a:ahLst/>
              <a:cxnLst/>
              <a:rect l="l" t="t" r="r" b="b"/>
              <a:pathLst>
                <a:path w="39370" h="40639">
                  <a:moveTo>
                    <a:pt x="39370" y="20319"/>
                  </a:moveTo>
                  <a:lnTo>
                    <a:pt x="36830" y="13969"/>
                  </a:lnTo>
                  <a:lnTo>
                    <a:pt x="29210" y="3809"/>
                  </a:lnTo>
                  <a:lnTo>
                    <a:pt x="19050" y="0"/>
                  </a:lnTo>
                  <a:lnTo>
                    <a:pt x="8889" y="3809"/>
                  </a:lnTo>
                  <a:lnTo>
                    <a:pt x="2539" y="13969"/>
                  </a:lnTo>
                  <a:lnTo>
                    <a:pt x="0" y="20319"/>
                  </a:lnTo>
                  <a:lnTo>
                    <a:pt x="2539" y="33019"/>
                  </a:lnTo>
                  <a:lnTo>
                    <a:pt x="8889" y="38100"/>
                  </a:lnTo>
                  <a:lnTo>
                    <a:pt x="19050" y="40639"/>
                  </a:lnTo>
                  <a:lnTo>
                    <a:pt x="29210" y="38100"/>
                  </a:lnTo>
                  <a:lnTo>
                    <a:pt x="36830" y="33019"/>
                  </a:lnTo>
                  <a:lnTo>
                    <a:pt x="39370" y="20319"/>
                  </a:lnTo>
                  <a:close/>
                </a:path>
              </a:pathLst>
            </a:custGeom>
            <a:ln w="3175">
              <a:solidFill>
                <a:srgbClr val="000000"/>
              </a:solidFill>
            </a:ln>
          </p:spPr>
          <p:txBody>
            <a:bodyPr wrap="square" lIns="0" tIns="0" rIns="0" bIns="0" rtlCol="0"/>
            <a:lstStyle/>
            <a:p>
              <a:endParaRPr/>
            </a:p>
          </p:txBody>
        </p:sp>
        <p:sp>
          <p:nvSpPr>
            <p:cNvPr id="74" name="object 74"/>
            <p:cNvSpPr/>
            <p:nvPr/>
          </p:nvSpPr>
          <p:spPr>
            <a:xfrm>
              <a:off x="5118099" y="3620770"/>
              <a:ext cx="39370" cy="39370"/>
            </a:xfrm>
            <a:custGeom>
              <a:avLst/>
              <a:gdLst/>
              <a:ahLst/>
              <a:cxnLst/>
              <a:rect l="l" t="t" r="r" b="b"/>
              <a:pathLst>
                <a:path w="39370" h="39370">
                  <a:moveTo>
                    <a:pt x="19050" y="0"/>
                  </a:moveTo>
                  <a:lnTo>
                    <a:pt x="10160" y="1269"/>
                  </a:lnTo>
                  <a:lnTo>
                    <a:pt x="2539" y="10159"/>
                  </a:lnTo>
                  <a:lnTo>
                    <a:pt x="0" y="19049"/>
                  </a:lnTo>
                  <a:lnTo>
                    <a:pt x="2539" y="29209"/>
                  </a:lnTo>
                  <a:lnTo>
                    <a:pt x="10160" y="35559"/>
                  </a:lnTo>
                  <a:lnTo>
                    <a:pt x="19050" y="39369"/>
                  </a:lnTo>
                  <a:lnTo>
                    <a:pt x="29210" y="35559"/>
                  </a:lnTo>
                  <a:lnTo>
                    <a:pt x="36829" y="29209"/>
                  </a:lnTo>
                  <a:lnTo>
                    <a:pt x="39370" y="19049"/>
                  </a:lnTo>
                  <a:lnTo>
                    <a:pt x="36829" y="10159"/>
                  </a:lnTo>
                  <a:lnTo>
                    <a:pt x="29210" y="1269"/>
                  </a:lnTo>
                  <a:lnTo>
                    <a:pt x="19050" y="0"/>
                  </a:lnTo>
                  <a:close/>
                </a:path>
              </a:pathLst>
            </a:custGeom>
            <a:solidFill>
              <a:srgbClr val="000000"/>
            </a:solidFill>
          </p:spPr>
          <p:txBody>
            <a:bodyPr wrap="square" lIns="0" tIns="0" rIns="0" bIns="0" rtlCol="0"/>
            <a:lstStyle/>
            <a:p>
              <a:endParaRPr/>
            </a:p>
          </p:txBody>
        </p:sp>
        <p:sp>
          <p:nvSpPr>
            <p:cNvPr id="75" name="object 75"/>
            <p:cNvSpPr/>
            <p:nvPr/>
          </p:nvSpPr>
          <p:spPr>
            <a:xfrm>
              <a:off x="5118099" y="3620770"/>
              <a:ext cx="39370" cy="39370"/>
            </a:xfrm>
            <a:custGeom>
              <a:avLst/>
              <a:gdLst/>
              <a:ahLst/>
              <a:cxnLst/>
              <a:rect l="l" t="t" r="r" b="b"/>
              <a:pathLst>
                <a:path w="39370" h="39370">
                  <a:moveTo>
                    <a:pt x="39370" y="19049"/>
                  </a:moveTo>
                  <a:lnTo>
                    <a:pt x="36829" y="10159"/>
                  </a:lnTo>
                  <a:lnTo>
                    <a:pt x="29210" y="1269"/>
                  </a:lnTo>
                  <a:lnTo>
                    <a:pt x="19050" y="0"/>
                  </a:lnTo>
                  <a:lnTo>
                    <a:pt x="10160" y="1269"/>
                  </a:lnTo>
                  <a:lnTo>
                    <a:pt x="2539" y="10159"/>
                  </a:lnTo>
                  <a:lnTo>
                    <a:pt x="0" y="19049"/>
                  </a:lnTo>
                  <a:lnTo>
                    <a:pt x="2539" y="29209"/>
                  </a:lnTo>
                  <a:lnTo>
                    <a:pt x="10160" y="35559"/>
                  </a:lnTo>
                  <a:lnTo>
                    <a:pt x="19050" y="39369"/>
                  </a:lnTo>
                  <a:lnTo>
                    <a:pt x="29210" y="35559"/>
                  </a:lnTo>
                  <a:lnTo>
                    <a:pt x="36829" y="29209"/>
                  </a:lnTo>
                  <a:lnTo>
                    <a:pt x="39370" y="19049"/>
                  </a:lnTo>
                  <a:close/>
                </a:path>
              </a:pathLst>
            </a:custGeom>
            <a:ln w="3175">
              <a:solidFill>
                <a:srgbClr val="000000"/>
              </a:solidFill>
            </a:ln>
          </p:spPr>
          <p:txBody>
            <a:bodyPr wrap="square" lIns="0" tIns="0" rIns="0" bIns="0" rtlCol="0"/>
            <a:lstStyle/>
            <a:p>
              <a:endParaRPr/>
            </a:p>
          </p:txBody>
        </p:sp>
        <p:sp>
          <p:nvSpPr>
            <p:cNvPr id="76" name="object 76"/>
            <p:cNvSpPr/>
            <p:nvPr/>
          </p:nvSpPr>
          <p:spPr>
            <a:xfrm>
              <a:off x="5120640" y="3980180"/>
              <a:ext cx="39370" cy="39370"/>
            </a:xfrm>
            <a:custGeom>
              <a:avLst/>
              <a:gdLst/>
              <a:ahLst/>
              <a:cxnLst/>
              <a:rect l="l" t="t" r="r" b="b"/>
              <a:pathLst>
                <a:path w="39370" h="39370">
                  <a:moveTo>
                    <a:pt x="19050" y="0"/>
                  </a:moveTo>
                  <a:lnTo>
                    <a:pt x="8889" y="2540"/>
                  </a:lnTo>
                  <a:lnTo>
                    <a:pt x="2539" y="10160"/>
                  </a:lnTo>
                  <a:lnTo>
                    <a:pt x="0" y="19050"/>
                  </a:lnTo>
                  <a:lnTo>
                    <a:pt x="2539" y="29210"/>
                  </a:lnTo>
                  <a:lnTo>
                    <a:pt x="8889" y="34290"/>
                  </a:lnTo>
                  <a:lnTo>
                    <a:pt x="19050" y="39370"/>
                  </a:lnTo>
                  <a:lnTo>
                    <a:pt x="29210" y="34290"/>
                  </a:lnTo>
                  <a:lnTo>
                    <a:pt x="36830" y="29210"/>
                  </a:lnTo>
                  <a:lnTo>
                    <a:pt x="39370" y="19050"/>
                  </a:lnTo>
                  <a:lnTo>
                    <a:pt x="36830" y="10160"/>
                  </a:lnTo>
                  <a:lnTo>
                    <a:pt x="29210" y="2540"/>
                  </a:lnTo>
                  <a:lnTo>
                    <a:pt x="19050" y="0"/>
                  </a:lnTo>
                  <a:close/>
                </a:path>
              </a:pathLst>
            </a:custGeom>
            <a:solidFill>
              <a:srgbClr val="000000"/>
            </a:solidFill>
          </p:spPr>
          <p:txBody>
            <a:bodyPr wrap="square" lIns="0" tIns="0" rIns="0" bIns="0" rtlCol="0"/>
            <a:lstStyle/>
            <a:p>
              <a:endParaRPr/>
            </a:p>
          </p:txBody>
        </p:sp>
        <p:sp>
          <p:nvSpPr>
            <p:cNvPr id="77" name="object 77"/>
            <p:cNvSpPr/>
            <p:nvPr/>
          </p:nvSpPr>
          <p:spPr>
            <a:xfrm>
              <a:off x="5120640" y="3980180"/>
              <a:ext cx="39370" cy="39370"/>
            </a:xfrm>
            <a:custGeom>
              <a:avLst/>
              <a:gdLst/>
              <a:ahLst/>
              <a:cxnLst/>
              <a:rect l="l" t="t" r="r" b="b"/>
              <a:pathLst>
                <a:path w="39370" h="39370">
                  <a:moveTo>
                    <a:pt x="39370" y="19050"/>
                  </a:moveTo>
                  <a:lnTo>
                    <a:pt x="36830" y="10160"/>
                  </a:lnTo>
                  <a:lnTo>
                    <a:pt x="29210" y="2540"/>
                  </a:lnTo>
                  <a:lnTo>
                    <a:pt x="19050" y="0"/>
                  </a:lnTo>
                  <a:lnTo>
                    <a:pt x="8889" y="2540"/>
                  </a:lnTo>
                  <a:lnTo>
                    <a:pt x="2539" y="10160"/>
                  </a:lnTo>
                  <a:lnTo>
                    <a:pt x="0" y="19050"/>
                  </a:lnTo>
                  <a:lnTo>
                    <a:pt x="2539" y="29210"/>
                  </a:lnTo>
                  <a:lnTo>
                    <a:pt x="8889" y="34290"/>
                  </a:lnTo>
                  <a:lnTo>
                    <a:pt x="19050" y="39370"/>
                  </a:lnTo>
                  <a:lnTo>
                    <a:pt x="29210" y="34290"/>
                  </a:lnTo>
                  <a:lnTo>
                    <a:pt x="36830" y="29210"/>
                  </a:lnTo>
                  <a:lnTo>
                    <a:pt x="39370" y="19050"/>
                  </a:lnTo>
                  <a:close/>
                </a:path>
              </a:pathLst>
            </a:custGeom>
            <a:ln w="3175">
              <a:solidFill>
                <a:srgbClr val="000000"/>
              </a:solidFill>
            </a:ln>
          </p:spPr>
          <p:txBody>
            <a:bodyPr wrap="square" lIns="0" tIns="0" rIns="0" bIns="0" rtlCol="0"/>
            <a:lstStyle/>
            <a:p>
              <a:endParaRPr/>
            </a:p>
          </p:txBody>
        </p:sp>
        <p:sp>
          <p:nvSpPr>
            <p:cNvPr id="78" name="object 78"/>
            <p:cNvSpPr/>
            <p:nvPr/>
          </p:nvSpPr>
          <p:spPr>
            <a:xfrm>
              <a:off x="5120640" y="4345939"/>
              <a:ext cx="39370" cy="38100"/>
            </a:xfrm>
            <a:custGeom>
              <a:avLst/>
              <a:gdLst/>
              <a:ahLst/>
              <a:cxnLst/>
              <a:rect l="l" t="t" r="r" b="b"/>
              <a:pathLst>
                <a:path w="39370" h="38100">
                  <a:moveTo>
                    <a:pt x="19050" y="0"/>
                  </a:moveTo>
                  <a:lnTo>
                    <a:pt x="8889" y="1270"/>
                  </a:lnTo>
                  <a:lnTo>
                    <a:pt x="2539" y="8890"/>
                  </a:lnTo>
                  <a:lnTo>
                    <a:pt x="0" y="19050"/>
                  </a:lnTo>
                  <a:lnTo>
                    <a:pt x="2539" y="29210"/>
                  </a:lnTo>
                  <a:lnTo>
                    <a:pt x="8889" y="35560"/>
                  </a:lnTo>
                  <a:lnTo>
                    <a:pt x="19050" y="38100"/>
                  </a:lnTo>
                  <a:lnTo>
                    <a:pt x="29210" y="35560"/>
                  </a:lnTo>
                  <a:lnTo>
                    <a:pt x="36830" y="29210"/>
                  </a:lnTo>
                  <a:lnTo>
                    <a:pt x="39370" y="19050"/>
                  </a:lnTo>
                  <a:lnTo>
                    <a:pt x="36830" y="8890"/>
                  </a:lnTo>
                  <a:lnTo>
                    <a:pt x="29210" y="1270"/>
                  </a:lnTo>
                  <a:lnTo>
                    <a:pt x="19050" y="0"/>
                  </a:lnTo>
                  <a:close/>
                </a:path>
              </a:pathLst>
            </a:custGeom>
            <a:solidFill>
              <a:srgbClr val="000000"/>
            </a:solidFill>
          </p:spPr>
          <p:txBody>
            <a:bodyPr wrap="square" lIns="0" tIns="0" rIns="0" bIns="0" rtlCol="0"/>
            <a:lstStyle/>
            <a:p>
              <a:endParaRPr/>
            </a:p>
          </p:txBody>
        </p:sp>
        <p:sp>
          <p:nvSpPr>
            <p:cNvPr id="79" name="object 79"/>
            <p:cNvSpPr/>
            <p:nvPr/>
          </p:nvSpPr>
          <p:spPr>
            <a:xfrm>
              <a:off x="5120640" y="4345939"/>
              <a:ext cx="39370" cy="38100"/>
            </a:xfrm>
            <a:custGeom>
              <a:avLst/>
              <a:gdLst/>
              <a:ahLst/>
              <a:cxnLst/>
              <a:rect l="l" t="t" r="r" b="b"/>
              <a:pathLst>
                <a:path w="39370" h="38100">
                  <a:moveTo>
                    <a:pt x="39370" y="19050"/>
                  </a:moveTo>
                  <a:lnTo>
                    <a:pt x="36830" y="8890"/>
                  </a:lnTo>
                  <a:lnTo>
                    <a:pt x="29210" y="1270"/>
                  </a:lnTo>
                  <a:lnTo>
                    <a:pt x="19050" y="0"/>
                  </a:lnTo>
                  <a:lnTo>
                    <a:pt x="8889" y="1270"/>
                  </a:lnTo>
                  <a:lnTo>
                    <a:pt x="2539" y="8890"/>
                  </a:lnTo>
                  <a:lnTo>
                    <a:pt x="0" y="19050"/>
                  </a:lnTo>
                  <a:lnTo>
                    <a:pt x="2539" y="29210"/>
                  </a:lnTo>
                  <a:lnTo>
                    <a:pt x="8889" y="35560"/>
                  </a:lnTo>
                  <a:lnTo>
                    <a:pt x="19050" y="38100"/>
                  </a:lnTo>
                  <a:lnTo>
                    <a:pt x="29210" y="35560"/>
                  </a:lnTo>
                  <a:lnTo>
                    <a:pt x="36830" y="29210"/>
                  </a:lnTo>
                  <a:lnTo>
                    <a:pt x="39370" y="19050"/>
                  </a:lnTo>
                  <a:close/>
                </a:path>
              </a:pathLst>
            </a:custGeom>
            <a:ln w="3175">
              <a:solidFill>
                <a:srgbClr val="000000"/>
              </a:solidFill>
            </a:ln>
          </p:spPr>
          <p:txBody>
            <a:bodyPr wrap="square" lIns="0" tIns="0" rIns="0" bIns="0" rtlCol="0"/>
            <a:lstStyle/>
            <a:p>
              <a:endParaRPr/>
            </a:p>
          </p:txBody>
        </p:sp>
        <p:sp>
          <p:nvSpPr>
            <p:cNvPr id="80" name="object 80"/>
            <p:cNvSpPr/>
            <p:nvPr/>
          </p:nvSpPr>
          <p:spPr>
            <a:xfrm>
              <a:off x="5118099" y="4711700"/>
              <a:ext cx="39370" cy="38100"/>
            </a:xfrm>
            <a:custGeom>
              <a:avLst/>
              <a:gdLst/>
              <a:ahLst/>
              <a:cxnLst/>
              <a:rect l="l" t="t" r="r" b="b"/>
              <a:pathLst>
                <a:path w="39370" h="38100">
                  <a:moveTo>
                    <a:pt x="19050" y="0"/>
                  </a:moveTo>
                  <a:lnTo>
                    <a:pt x="10160" y="1269"/>
                  </a:lnTo>
                  <a:lnTo>
                    <a:pt x="2539" y="8889"/>
                  </a:lnTo>
                  <a:lnTo>
                    <a:pt x="0" y="19050"/>
                  </a:lnTo>
                  <a:lnTo>
                    <a:pt x="2539" y="27939"/>
                  </a:lnTo>
                  <a:lnTo>
                    <a:pt x="10160" y="35560"/>
                  </a:lnTo>
                  <a:lnTo>
                    <a:pt x="19050" y="38100"/>
                  </a:lnTo>
                  <a:lnTo>
                    <a:pt x="29210" y="35560"/>
                  </a:lnTo>
                  <a:lnTo>
                    <a:pt x="36829" y="27939"/>
                  </a:lnTo>
                  <a:lnTo>
                    <a:pt x="39370" y="19050"/>
                  </a:lnTo>
                  <a:lnTo>
                    <a:pt x="36829" y="8889"/>
                  </a:lnTo>
                  <a:lnTo>
                    <a:pt x="29210" y="1269"/>
                  </a:lnTo>
                  <a:lnTo>
                    <a:pt x="19050" y="0"/>
                  </a:lnTo>
                  <a:close/>
                </a:path>
              </a:pathLst>
            </a:custGeom>
            <a:solidFill>
              <a:srgbClr val="000000"/>
            </a:solidFill>
          </p:spPr>
          <p:txBody>
            <a:bodyPr wrap="square" lIns="0" tIns="0" rIns="0" bIns="0" rtlCol="0"/>
            <a:lstStyle/>
            <a:p>
              <a:endParaRPr/>
            </a:p>
          </p:txBody>
        </p:sp>
        <p:sp>
          <p:nvSpPr>
            <p:cNvPr id="81" name="object 81"/>
            <p:cNvSpPr/>
            <p:nvPr/>
          </p:nvSpPr>
          <p:spPr>
            <a:xfrm>
              <a:off x="5118099" y="4711700"/>
              <a:ext cx="39370" cy="38100"/>
            </a:xfrm>
            <a:custGeom>
              <a:avLst/>
              <a:gdLst/>
              <a:ahLst/>
              <a:cxnLst/>
              <a:rect l="l" t="t" r="r" b="b"/>
              <a:pathLst>
                <a:path w="39370" h="38100">
                  <a:moveTo>
                    <a:pt x="39370" y="19050"/>
                  </a:moveTo>
                  <a:lnTo>
                    <a:pt x="36829" y="8889"/>
                  </a:lnTo>
                  <a:lnTo>
                    <a:pt x="29210" y="1269"/>
                  </a:lnTo>
                  <a:lnTo>
                    <a:pt x="19050" y="0"/>
                  </a:lnTo>
                  <a:lnTo>
                    <a:pt x="10160" y="1269"/>
                  </a:lnTo>
                  <a:lnTo>
                    <a:pt x="2539" y="8889"/>
                  </a:lnTo>
                  <a:lnTo>
                    <a:pt x="0" y="19050"/>
                  </a:lnTo>
                  <a:lnTo>
                    <a:pt x="2539" y="27939"/>
                  </a:lnTo>
                  <a:lnTo>
                    <a:pt x="10160" y="35560"/>
                  </a:lnTo>
                  <a:lnTo>
                    <a:pt x="19050" y="38100"/>
                  </a:lnTo>
                  <a:lnTo>
                    <a:pt x="29210" y="35560"/>
                  </a:lnTo>
                  <a:lnTo>
                    <a:pt x="36829" y="27939"/>
                  </a:lnTo>
                  <a:lnTo>
                    <a:pt x="39370" y="19050"/>
                  </a:lnTo>
                  <a:close/>
                </a:path>
              </a:pathLst>
            </a:custGeom>
            <a:ln w="3175">
              <a:solidFill>
                <a:srgbClr val="000000"/>
              </a:solidFill>
            </a:ln>
          </p:spPr>
          <p:txBody>
            <a:bodyPr wrap="square" lIns="0" tIns="0" rIns="0" bIns="0" rtlCol="0"/>
            <a:lstStyle/>
            <a:p>
              <a:endParaRPr/>
            </a:p>
          </p:txBody>
        </p:sp>
        <p:sp>
          <p:nvSpPr>
            <p:cNvPr id="82" name="object 82"/>
            <p:cNvSpPr/>
            <p:nvPr/>
          </p:nvSpPr>
          <p:spPr>
            <a:xfrm>
              <a:off x="2138680" y="3065780"/>
              <a:ext cx="2725420" cy="2620010"/>
            </a:xfrm>
            <a:custGeom>
              <a:avLst/>
              <a:gdLst/>
              <a:ahLst/>
              <a:cxnLst/>
              <a:rect l="l" t="t" r="r" b="b"/>
              <a:pathLst>
                <a:path w="2725420" h="2620010">
                  <a:moveTo>
                    <a:pt x="0" y="1270"/>
                  </a:moveTo>
                  <a:lnTo>
                    <a:pt x="1198880" y="0"/>
                  </a:lnTo>
                </a:path>
                <a:path w="2725420" h="2620010">
                  <a:moveTo>
                    <a:pt x="0" y="176530"/>
                  </a:moveTo>
                  <a:lnTo>
                    <a:pt x="1112520" y="176530"/>
                  </a:lnTo>
                </a:path>
                <a:path w="2725420" h="2620010">
                  <a:moveTo>
                    <a:pt x="0" y="354330"/>
                  </a:moveTo>
                  <a:lnTo>
                    <a:pt x="1028700" y="354330"/>
                  </a:lnTo>
                </a:path>
                <a:path w="2725420" h="2620010">
                  <a:moveTo>
                    <a:pt x="0" y="529590"/>
                  </a:moveTo>
                  <a:lnTo>
                    <a:pt x="1088389" y="529590"/>
                  </a:lnTo>
                </a:path>
                <a:path w="2725420" h="2620010">
                  <a:moveTo>
                    <a:pt x="0" y="708660"/>
                  </a:moveTo>
                  <a:lnTo>
                    <a:pt x="1052830" y="708660"/>
                  </a:lnTo>
                </a:path>
                <a:path w="2725420" h="2620010">
                  <a:moveTo>
                    <a:pt x="0" y="887730"/>
                  </a:moveTo>
                  <a:lnTo>
                    <a:pt x="1198880" y="887730"/>
                  </a:lnTo>
                </a:path>
                <a:path w="2725420" h="2620010">
                  <a:moveTo>
                    <a:pt x="0" y="1066800"/>
                  </a:moveTo>
                  <a:lnTo>
                    <a:pt x="1018539" y="1068070"/>
                  </a:lnTo>
                </a:path>
                <a:path w="2725420" h="2620010">
                  <a:moveTo>
                    <a:pt x="0" y="1244600"/>
                  </a:moveTo>
                  <a:lnTo>
                    <a:pt x="1052830" y="1244600"/>
                  </a:lnTo>
                </a:path>
                <a:path w="2725420" h="2620010">
                  <a:moveTo>
                    <a:pt x="0" y="1421130"/>
                  </a:moveTo>
                  <a:lnTo>
                    <a:pt x="840739" y="1421130"/>
                  </a:lnTo>
                </a:path>
                <a:path w="2725420" h="2620010">
                  <a:moveTo>
                    <a:pt x="0" y="1598930"/>
                  </a:moveTo>
                  <a:lnTo>
                    <a:pt x="1198880" y="1598930"/>
                  </a:lnTo>
                </a:path>
                <a:path w="2725420" h="2620010">
                  <a:moveTo>
                    <a:pt x="1427480" y="1270"/>
                  </a:moveTo>
                  <a:lnTo>
                    <a:pt x="1731009" y="1270"/>
                  </a:lnTo>
                </a:path>
                <a:path w="2725420" h="2620010">
                  <a:moveTo>
                    <a:pt x="1427480" y="179070"/>
                  </a:moveTo>
                  <a:lnTo>
                    <a:pt x="1673859" y="179070"/>
                  </a:lnTo>
                </a:path>
                <a:path w="2725420" h="2620010">
                  <a:moveTo>
                    <a:pt x="1427480" y="711200"/>
                  </a:moveTo>
                  <a:lnTo>
                    <a:pt x="1701799" y="711200"/>
                  </a:lnTo>
                </a:path>
                <a:path w="2725420" h="2620010">
                  <a:moveTo>
                    <a:pt x="1427480" y="887730"/>
                  </a:moveTo>
                  <a:lnTo>
                    <a:pt x="1695449" y="887730"/>
                  </a:lnTo>
                </a:path>
                <a:path w="2725420" h="2620010">
                  <a:moveTo>
                    <a:pt x="1427480" y="1066800"/>
                  </a:moveTo>
                  <a:lnTo>
                    <a:pt x="1708149" y="1069340"/>
                  </a:lnTo>
                </a:path>
                <a:path w="2725420" h="2620010">
                  <a:moveTo>
                    <a:pt x="1427480" y="1244600"/>
                  </a:moveTo>
                  <a:lnTo>
                    <a:pt x="1687830" y="1244600"/>
                  </a:lnTo>
                </a:path>
                <a:path w="2725420" h="2620010">
                  <a:moveTo>
                    <a:pt x="1427480" y="1421130"/>
                  </a:moveTo>
                  <a:lnTo>
                    <a:pt x="1715770" y="1421130"/>
                  </a:lnTo>
                </a:path>
                <a:path w="2725420" h="2620010">
                  <a:moveTo>
                    <a:pt x="1427480" y="1598930"/>
                  </a:moveTo>
                  <a:lnTo>
                    <a:pt x="1732280" y="1598930"/>
                  </a:lnTo>
                </a:path>
                <a:path w="2725420" h="2620010">
                  <a:moveTo>
                    <a:pt x="1931670" y="1270"/>
                  </a:moveTo>
                  <a:lnTo>
                    <a:pt x="2150110" y="1270"/>
                  </a:lnTo>
                </a:path>
                <a:path w="2725420" h="2620010">
                  <a:moveTo>
                    <a:pt x="1931670" y="175260"/>
                  </a:moveTo>
                  <a:lnTo>
                    <a:pt x="2143760" y="175260"/>
                  </a:lnTo>
                </a:path>
                <a:path w="2725420" h="2620010">
                  <a:moveTo>
                    <a:pt x="1931670" y="706120"/>
                  </a:moveTo>
                  <a:lnTo>
                    <a:pt x="2132330" y="706120"/>
                  </a:lnTo>
                </a:path>
                <a:path w="2725420" h="2620010">
                  <a:moveTo>
                    <a:pt x="1931670" y="882650"/>
                  </a:moveTo>
                  <a:lnTo>
                    <a:pt x="2178049" y="882650"/>
                  </a:lnTo>
                </a:path>
                <a:path w="2725420" h="2620010">
                  <a:moveTo>
                    <a:pt x="1931670" y="1064260"/>
                  </a:moveTo>
                  <a:lnTo>
                    <a:pt x="2136140" y="1065530"/>
                  </a:lnTo>
                </a:path>
                <a:path w="2725420" h="2620010">
                  <a:moveTo>
                    <a:pt x="1931670" y="1242060"/>
                  </a:moveTo>
                  <a:lnTo>
                    <a:pt x="2124710" y="1242060"/>
                  </a:lnTo>
                </a:path>
                <a:path w="2725420" h="2620010">
                  <a:moveTo>
                    <a:pt x="1931670" y="1421130"/>
                  </a:moveTo>
                  <a:lnTo>
                    <a:pt x="2193290" y="1421130"/>
                  </a:lnTo>
                </a:path>
                <a:path w="2725420" h="2620010">
                  <a:moveTo>
                    <a:pt x="1931670" y="1598930"/>
                  </a:moveTo>
                  <a:lnTo>
                    <a:pt x="2156460" y="1598930"/>
                  </a:lnTo>
                </a:path>
                <a:path w="2725420" h="2620010">
                  <a:moveTo>
                    <a:pt x="2420620" y="1270"/>
                  </a:moveTo>
                  <a:lnTo>
                    <a:pt x="2719070" y="1270"/>
                  </a:lnTo>
                </a:path>
                <a:path w="2725420" h="2620010">
                  <a:moveTo>
                    <a:pt x="2420620" y="176530"/>
                  </a:moveTo>
                  <a:lnTo>
                    <a:pt x="2668270" y="176530"/>
                  </a:lnTo>
                </a:path>
                <a:path w="2725420" h="2620010">
                  <a:moveTo>
                    <a:pt x="2420620" y="708660"/>
                  </a:moveTo>
                  <a:lnTo>
                    <a:pt x="2693670" y="708660"/>
                  </a:lnTo>
                </a:path>
                <a:path w="2725420" h="2620010">
                  <a:moveTo>
                    <a:pt x="2420620" y="887730"/>
                  </a:moveTo>
                  <a:lnTo>
                    <a:pt x="2686049" y="887730"/>
                  </a:lnTo>
                </a:path>
                <a:path w="2725420" h="2620010">
                  <a:moveTo>
                    <a:pt x="2420620" y="1068070"/>
                  </a:moveTo>
                  <a:lnTo>
                    <a:pt x="2700020" y="1068070"/>
                  </a:lnTo>
                </a:path>
                <a:path w="2725420" h="2620010">
                  <a:moveTo>
                    <a:pt x="2420620" y="1242060"/>
                  </a:moveTo>
                  <a:lnTo>
                    <a:pt x="2678430" y="1242060"/>
                  </a:lnTo>
                </a:path>
                <a:path w="2725420" h="2620010">
                  <a:moveTo>
                    <a:pt x="2420620" y="1421130"/>
                  </a:moveTo>
                  <a:lnTo>
                    <a:pt x="2705099" y="1421130"/>
                  </a:lnTo>
                </a:path>
                <a:path w="2725420" h="2620010">
                  <a:moveTo>
                    <a:pt x="2420620" y="1598930"/>
                  </a:moveTo>
                  <a:lnTo>
                    <a:pt x="2725420" y="1598930"/>
                  </a:lnTo>
                </a:path>
                <a:path w="2725420" h="2620010">
                  <a:moveTo>
                    <a:pt x="41909" y="1906270"/>
                  </a:moveTo>
                  <a:lnTo>
                    <a:pt x="1093470" y="1906270"/>
                  </a:lnTo>
                </a:path>
                <a:path w="2725420" h="2620010">
                  <a:moveTo>
                    <a:pt x="137159" y="2032000"/>
                  </a:moveTo>
                  <a:lnTo>
                    <a:pt x="1115059" y="2032000"/>
                  </a:lnTo>
                </a:path>
                <a:path w="2725420" h="2620010">
                  <a:moveTo>
                    <a:pt x="276859" y="2174240"/>
                  </a:moveTo>
                  <a:lnTo>
                    <a:pt x="935989" y="2176780"/>
                  </a:lnTo>
                </a:path>
                <a:path w="2725420" h="2620010">
                  <a:moveTo>
                    <a:pt x="267969" y="2418080"/>
                  </a:moveTo>
                  <a:lnTo>
                    <a:pt x="1319530" y="2418080"/>
                  </a:lnTo>
                </a:path>
                <a:path w="2725420" h="2620010">
                  <a:moveTo>
                    <a:pt x="170180" y="2528570"/>
                  </a:moveTo>
                  <a:lnTo>
                    <a:pt x="1219199" y="2528570"/>
                  </a:lnTo>
                </a:path>
                <a:path w="2725420" h="2620010">
                  <a:moveTo>
                    <a:pt x="1475740" y="1908810"/>
                  </a:moveTo>
                  <a:lnTo>
                    <a:pt x="1752599" y="1908810"/>
                  </a:lnTo>
                </a:path>
                <a:path w="2725420" h="2620010">
                  <a:moveTo>
                    <a:pt x="1523999" y="1950720"/>
                  </a:moveTo>
                  <a:lnTo>
                    <a:pt x="1720849" y="1950720"/>
                  </a:lnTo>
                </a:path>
                <a:path w="2725420" h="2620010">
                  <a:moveTo>
                    <a:pt x="2014220" y="1908810"/>
                  </a:moveTo>
                  <a:lnTo>
                    <a:pt x="2260599" y="1908810"/>
                  </a:lnTo>
                </a:path>
                <a:path w="2725420" h="2620010">
                  <a:moveTo>
                    <a:pt x="2057399" y="1950720"/>
                  </a:moveTo>
                  <a:lnTo>
                    <a:pt x="2230120" y="1950720"/>
                  </a:lnTo>
                </a:path>
                <a:path w="2725420" h="2620010">
                  <a:moveTo>
                    <a:pt x="2487930" y="1908810"/>
                  </a:moveTo>
                  <a:lnTo>
                    <a:pt x="2658110" y="1908810"/>
                  </a:lnTo>
                </a:path>
                <a:path w="2725420" h="2620010">
                  <a:moveTo>
                    <a:pt x="2518410" y="1950720"/>
                  </a:moveTo>
                  <a:lnTo>
                    <a:pt x="2637790" y="1950720"/>
                  </a:lnTo>
                </a:path>
                <a:path w="2725420" h="2620010">
                  <a:moveTo>
                    <a:pt x="111759" y="2620010"/>
                  </a:moveTo>
                  <a:lnTo>
                    <a:pt x="1160780" y="2620010"/>
                  </a:lnTo>
                </a:path>
              </a:pathLst>
            </a:custGeom>
            <a:ln w="3175">
              <a:solidFill>
                <a:srgbClr val="0022C8"/>
              </a:solidFill>
            </a:ln>
          </p:spPr>
          <p:txBody>
            <a:bodyPr wrap="square" lIns="0" tIns="0" rIns="0" bIns="0" rtlCol="0"/>
            <a:lstStyle/>
            <a:p>
              <a:endParaRPr/>
            </a:p>
          </p:txBody>
        </p:sp>
        <p:sp>
          <p:nvSpPr>
            <p:cNvPr id="83" name="object 83"/>
            <p:cNvSpPr/>
            <p:nvPr/>
          </p:nvSpPr>
          <p:spPr>
            <a:xfrm>
              <a:off x="1766569" y="4902200"/>
              <a:ext cx="3782060" cy="504190"/>
            </a:xfrm>
            <a:custGeom>
              <a:avLst/>
              <a:gdLst/>
              <a:ahLst/>
              <a:cxnLst/>
              <a:rect l="l" t="t" r="r" b="b"/>
              <a:pathLst>
                <a:path w="3782060" h="504189">
                  <a:moveTo>
                    <a:pt x="0" y="0"/>
                  </a:moveTo>
                  <a:lnTo>
                    <a:pt x="3451859" y="0"/>
                  </a:lnTo>
                </a:path>
                <a:path w="3782060" h="504189">
                  <a:moveTo>
                    <a:pt x="3782059" y="504190"/>
                  </a:moveTo>
                  <a:lnTo>
                    <a:pt x="350519" y="504190"/>
                  </a:lnTo>
                </a:path>
              </a:pathLst>
            </a:custGeom>
            <a:ln w="3175">
              <a:solidFill>
                <a:srgbClr val="000000"/>
              </a:solidFill>
            </a:ln>
          </p:spPr>
          <p:txBody>
            <a:bodyPr wrap="square" lIns="0" tIns="0" rIns="0" bIns="0" rtlCol="0"/>
            <a:lstStyle/>
            <a:p>
              <a:endParaRPr/>
            </a:p>
          </p:txBody>
        </p:sp>
        <p:sp>
          <p:nvSpPr>
            <p:cNvPr id="84" name="object 84"/>
            <p:cNvSpPr/>
            <p:nvPr/>
          </p:nvSpPr>
          <p:spPr>
            <a:xfrm>
              <a:off x="2128519" y="2705100"/>
              <a:ext cx="102869" cy="171450"/>
            </a:xfrm>
            <a:prstGeom prst="rect">
              <a:avLst/>
            </a:prstGeom>
            <a:blipFill>
              <a:blip r:embed="rId2" cstate="print"/>
              <a:stretch>
                <a:fillRect/>
              </a:stretch>
            </a:blipFill>
          </p:spPr>
          <p:txBody>
            <a:bodyPr wrap="square" lIns="0" tIns="0" rIns="0" bIns="0" rtlCol="0"/>
            <a:lstStyle/>
            <a:p>
              <a:endParaRPr/>
            </a:p>
          </p:txBody>
        </p:sp>
        <p:sp>
          <p:nvSpPr>
            <p:cNvPr id="85" name="object 85"/>
            <p:cNvSpPr/>
            <p:nvPr/>
          </p:nvSpPr>
          <p:spPr>
            <a:xfrm>
              <a:off x="2277109" y="2752090"/>
              <a:ext cx="93979" cy="124460"/>
            </a:xfrm>
            <a:prstGeom prst="rect">
              <a:avLst/>
            </a:prstGeom>
            <a:blipFill>
              <a:blip r:embed="rId3" cstate="print"/>
              <a:stretch>
                <a:fillRect/>
              </a:stretch>
            </a:blipFill>
          </p:spPr>
          <p:txBody>
            <a:bodyPr wrap="square" lIns="0" tIns="0" rIns="0" bIns="0" rtlCol="0"/>
            <a:lstStyle/>
            <a:p>
              <a:endParaRPr/>
            </a:p>
          </p:txBody>
        </p:sp>
        <p:sp>
          <p:nvSpPr>
            <p:cNvPr id="86" name="object 86"/>
            <p:cNvSpPr/>
            <p:nvPr/>
          </p:nvSpPr>
          <p:spPr>
            <a:xfrm>
              <a:off x="2420619" y="2713990"/>
              <a:ext cx="11430" cy="153670"/>
            </a:xfrm>
            <a:custGeom>
              <a:avLst/>
              <a:gdLst/>
              <a:ahLst/>
              <a:cxnLst/>
              <a:rect l="l" t="t" r="r" b="b"/>
              <a:pathLst>
                <a:path w="11430" h="153669">
                  <a:moveTo>
                    <a:pt x="0" y="0"/>
                  </a:moveTo>
                  <a:lnTo>
                    <a:pt x="0" y="133350"/>
                  </a:lnTo>
                  <a:lnTo>
                    <a:pt x="11430" y="153670"/>
                  </a:lnTo>
                </a:path>
              </a:pathLst>
            </a:custGeom>
            <a:ln w="17780">
              <a:solidFill>
                <a:srgbClr val="950B0B"/>
              </a:solidFill>
            </a:ln>
          </p:spPr>
          <p:txBody>
            <a:bodyPr wrap="square" lIns="0" tIns="0" rIns="0" bIns="0" rtlCol="0"/>
            <a:lstStyle/>
            <a:p>
              <a:endParaRPr/>
            </a:p>
          </p:txBody>
        </p:sp>
        <p:sp>
          <p:nvSpPr>
            <p:cNvPr id="87" name="object 87"/>
            <p:cNvSpPr/>
            <p:nvPr/>
          </p:nvSpPr>
          <p:spPr>
            <a:xfrm>
              <a:off x="2476500" y="2752090"/>
              <a:ext cx="92709" cy="124460"/>
            </a:xfrm>
            <a:prstGeom prst="rect">
              <a:avLst/>
            </a:prstGeom>
            <a:blipFill>
              <a:blip r:embed="rId4" cstate="print"/>
              <a:stretch>
                <a:fillRect/>
              </a:stretch>
            </a:blipFill>
          </p:spPr>
          <p:txBody>
            <a:bodyPr wrap="square" lIns="0" tIns="0" rIns="0" bIns="0" rtlCol="0"/>
            <a:lstStyle/>
            <a:p>
              <a:endParaRPr/>
            </a:p>
          </p:txBody>
        </p:sp>
        <p:sp>
          <p:nvSpPr>
            <p:cNvPr id="88" name="object 88"/>
            <p:cNvSpPr/>
            <p:nvPr/>
          </p:nvSpPr>
          <p:spPr>
            <a:xfrm>
              <a:off x="2620009" y="2760980"/>
              <a:ext cx="347980" cy="106680"/>
            </a:xfrm>
            <a:custGeom>
              <a:avLst/>
              <a:gdLst/>
              <a:ahLst/>
              <a:cxnLst/>
              <a:rect l="l" t="t" r="r" b="b"/>
              <a:pathLst>
                <a:path w="347980" h="106680">
                  <a:moveTo>
                    <a:pt x="0" y="106680"/>
                  </a:moveTo>
                  <a:lnTo>
                    <a:pt x="0" y="0"/>
                  </a:lnTo>
                  <a:lnTo>
                    <a:pt x="57150" y="0"/>
                  </a:lnTo>
                  <a:lnTo>
                    <a:pt x="74929" y="26670"/>
                  </a:lnTo>
                  <a:lnTo>
                    <a:pt x="74929" y="106680"/>
                  </a:lnTo>
                </a:path>
                <a:path w="347980" h="106680">
                  <a:moveTo>
                    <a:pt x="212089" y="106680"/>
                  </a:moveTo>
                  <a:lnTo>
                    <a:pt x="138429" y="106680"/>
                  </a:lnTo>
                  <a:lnTo>
                    <a:pt x="138429" y="0"/>
                  </a:lnTo>
                  <a:lnTo>
                    <a:pt x="207009" y="0"/>
                  </a:lnTo>
                </a:path>
                <a:path w="347980" h="106680">
                  <a:moveTo>
                    <a:pt x="270509" y="53340"/>
                  </a:moveTo>
                  <a:lnTo>
                    <a:pt x="347979" y="53340"/>
                  </a:lnTo>
                  <a:lnTo>
                    <a:pt x="347979" y="0"/>
                  </a:lnTo>
                  <a:lnTo>
                    <a:pt x="270509" y="0"/>
                  </a:lnTo>
                  <a:lnTo>
                    <a:pt x="270509" y="106680"/>
                  </a:lnTo>
                  <a:lnTo>
                    <a:pt x="347979" y="106680"/>
                  </a:lnTo>
                </a:path>
              </a:pathLst>
            </a:custGeom>
            <a:ln w="17780">
              <a:solidFill>
                <a:srgbClr val="950B0B"/>
              </a:solidFill>
            </a:ln>
          </p:spPr>
          <p:txBody>
            <a:bodyPr wrap="square" lIns="0" tIns="0" rIns="0" bIns="0" rtlCol="0"/>
            <a:lstStyle/>
            <a:p>
              <a:endParaRPr/>
            </a:p>
          </p:txBody>
        </p:sp>
        <p:sp>
          <p:nvSpPr>
            <p:cNvPr id="89" name="object 89"/>
            <p:cNvSpPr/>
            <p:nvPr/>
          </p:nvSpPr>
          <p:spPr>
            <a:xfrm>
              <a:off x="3139440" y="2705100"/>
              <a:ext cx="104139" cy="171450"/>
            </a:xfrm>
            <a:prstGeom prst="rect">
              <a:avLst/>
            </a:prstGeom>
            <a:blipFill>
              <a:blip r:embed="rId5" cstate="print"/>
              <a:stretch>
                <a:fillRect/>
              </a:stretch>
            </a:blipFill>
          </p:spPr>
          <p:txBody>
            <a:bodyPr wrap="square" lIns="0" tIns="0" rIns="0" bIns="0" rtlCol="0"/>
            <a:lstStyle/>
            <a:p>
              <a:endParaRPr/>
            </a:p>
          </p:txBody>
        </p:sp>
        <p:sp>
          <p:nvSpPr>
            <p:cNvPr id="90" name="object 90"/>
            <p:cNvSpPr/>
            <p:nvPr/>
          </p:nvSpPr>
          <p:spPr>
            <a:xfrm>
              <a:off x="3304540" y="2760980"/>
              <a:ext cx="349250" cy="106680"/>
            </a:xfrm>
            <a:custGeom>
              <a:avLst/>
              <a:gdLst/>
              <a:ahLst/>
              <a:cxnLst/>
              <a:rect l="l" t="t" r="r" b="b"/>
              <a:pathLst>
                <a:path w="349250" h="106680">
                  <a:moveTo>
                    <a:pt x="0" y="0"/>
                  </a:moveTo>
                  <a:lnTo>
                    <a:pt x="59689" y="0"/>
                  </a:lnTo>
                  <a:lnTo>
                    <a:pt x="73660" y="21590"/>
                  </a:lnTo>
                  <a:lnTo>
                    <a:pt x="73660" y="106680"/>
                  </a:lnTo>
                </a:path>
                <a:path w="349250" h="106680">
                  <a:moveTo>
                    <a:pt x="132080" y="53340"/>
                  </a:moveTo>
                  <a:lnTo>
                    <a:pt x="208280" y="53340"/>
                  </a:lnTo>
                  <a:lnTo>
                    <a:pt x="208280" y="0"/>
                  </a:lnTo>
                  <a:lnTo>
                    <a:pt x="132080" y="0"/>
                  </a:lnTo>
                  <a:lnTo>
                    <a:pt x="132080" y="106680"/>
                  </a:lnTo>
                  <a:lnTo>
                    <a:pt x="208280" y="106680"/>
                  </a:lnTo>
                </a:path>
                <a:path w="349250" h="106680">
                  <a:moveTo>
                    <a:pt x="271780" y="53340"/>
                  </a:moveTo>
                  <a:lnTo>
                    <a:pt x="349250" y="53340"/>
                  </a:lnTo>
                  <a:lnTo>
                    <a:pt x="349250" y="0"/>
                  </a:lnTo>
                  <a:lnTo>
                    <a:pt x="271780" y="0"/>
                  </a:lnTo>
                  <a:lnTo>
                    <a:pt x="271780" y="106680"/>
                  </a:lnTo>
                  <a:lnTo>
                    <a:pt x="349250" y="106680"/>
                  </a:lnTo>
                </a:path>
              </a:pathLst>
            </a:custGeom>
            <a:ln w="17780">
              <a:solidFill>
                <a:srgbClr val="950B0B"/>
              </a:solidFill>
            </a:ln>
          </p:spPr>
          <p:txBody>
            <a:bodyPr wrap="square" lIns="0" tIns="0" rIns="0" bIns="0" rtlCol="0"/>
            <a:lstStyle/>
            <a:p>
              <a:endParaRPr/>
            </a:p>
          </p:txBody>
        </p:sp>
        <p:sp>
          <p:nvSpPr>
            <p:cNvPr id="91" name="object 91"/>
            <p:cNvSpPr/>
            <p:nvPr/>
          </p:nvSpPr>
          <p:spPr>
            <a:xfrm>
              <a:off x="1964689" y="2622550"/>
              <a:ext cx="2372360" cy="393700"/>
            </a:xfrm>
            <a:custGeom>
              <a:avLst/>
              <a:gdLst/>
              <a:ahLst/>
              <a:cxnLst/>
              <a:rect l="l" t="t" r="r" b="b"/>
              <a:pathLst>
                <a:path w="2372360" h="393700">
                  <a:moveTo>
                    <a:pt x="2372360" y="0"/>
                  </a:moveTo>
                  <a:lnTo>
                    <a:pt x="0" y="0"/>
                  </a:lnTo>
                  <a:lnTo>
                    <a:pt x="0" y="393700"/>
                  </a:lnTo>
                  <a:lnTo>
                    <a:pt x="2372360" y="393700"/>
                  </a:lnTo>
                  <a:close/>
                </a:path>
              </a:pathLst>
            </a:custGeom>
            <a:solidFill>
              <a:srgbClr val="FFFFFF"/>
            </a:solidFill>
          </p:spPr>
          <p:txBody>
            <a:bodyPr wrap="square" lIns="0" tIns="0" rIns="0" bIns="0" rtlCol="0"/>
            <a:lstStyle/>
            <a:p>
              <a:endParaRPr/>
            </a:p>
          </p:txBody>
        </p:sp>
      </p:grpSp>
      <p:sp>
        <p:nvSpPr>
          <p:cNvPr id="92" name="object 92"/>
          <p:cNvSpPr txBox="1"/>
          <p:nvPr/>
        </p:nvSpPr>
        <p:spPr>
          <a:xfrm>
            <a:off x="2042160" y="2654300"/>
            <a:ext cx="2215515" cy="330200"/>
          </a:xfrm>
          <a:prstGeom prst="rect">
            <a:avLst/>
          </a:prstGeom>
        </p:spPr>
        <p:txBody>
          <a:bodyPr vert="horz" wrap="square" lIns="0" tIns="12700" rIns="0" bIns="0" rtlCol="0">
            <a:spAutoFit/>
          </a:bodyPr>
          <a:lstStyle/>
          <a:p>
            <a:pPr marL="12700">
              <a:lnSpc>
                <a:spcPct val="100000"/>
              </a:lnSpc>
              <a:spcBef>
                <a:spcPts val="100"/>
              </a:spcBef>
            </a:pPr>
            <a:r>
              <a:rPr sz="2000" b="1" spc="-5" dirty="0">
                <a:solidFill>
                  <a:srgbClr val="6D0042"/>
                </a:solidFill>
                <a:latin typeface="Arial"/>
                <a:cs typeface="Arial"/>
              </a:rPr>
              <a:t>Income</a:t>
            </a:r>
            <a:r>
              <a:rPr sz="2000" b="1" spc="-40" dirty="0">
                <a:solidFill>
                  <a:srgbClr val="6D0042"/>
                </a:solidFill>
                <a:latin typeface="Arial"/>
                <a:cs typeface="Arial"/>
              </a:rPr>
              <a:t> </a:t>
            </a:r>
            <a:r>
              <a:rPr sz="2000" b="1" spc="-5" dirty="0">
                <a:solidFill>
                  <a:srgbClr val="6D0042"/>
                </a:solidFill>
                <a:latin typeface="Arial"/>
                <a:cs typeface="Arial"/>
              </a:rPr>
              <a:t>Statement</a:t>
            </a:r>
            <a:endParaRPr sz="2000">
              <a:latin typeface="Arial"/>
              <a:cs typeface="Arial"/>
            </a:endParaRPr>
          </a:p>
        </p:txBody>
      </p:sp>
      <p:sp>
        <p:nvSpPr>
          <p:cNvPr id="93" name="object 93"/>
          <p:cNvSpPr/>
          <p:nvPr/>
        </p:nvSpPr>
        <p:spPr>
          <a:xfrm>
            <a:off x="1431289" y="1936750"/>
            <a:ext cx="1921510" cy="393700"/>
          </a:xfrm>
          <a:custGeom>
            <a:avLst/>
            <a:gdLst/>
            <a:ahLst/>
            <a:cxnLst/>
            <a:rect l="l" t="t" r="r" b="b"/>
            <a:pathLst>
              <a:path w="1921510" h="393700">
                <a:moveTo>
                  <a:pt x="1921510" y="0"/>
                </a:moveTo>
                <a:lnTo>
                  <a:pt x="0" y="0"/>
                </a:lnTo>
                <a:lnTo>
                  <a:pt x="0" y="393700"/>
                </a:lnTo>
                <a:lnTo>
                  <a:pt x="1921510" y="393700"/>
                </a:lnTo>
                <a:close/>
              </a:path>
            </a:pathLst>
          </a:custGeom>
          <a:solidFill>
            <a:srgbClr val="FFFFFF"/>
          </a:solidFill>
        </p:spPr>
        <p:txBody>
          <a:bodyPr wrap="square" lIns="0" tIns="0" rIns="0" bIns="0" rtlCol="0"/>
          <a:lstStyle/>
          <a:p>
            <a:endParaRPr/>
          </a:p>
        </p:txBody>
      </p:sp>
      <p:sp>
        <p:nvSpPr>
          <p:cNvPr id="94" name="object 94"/>
          <p:cNvSpPr txBox="1"/>
          <p:nvPr/>
        </p:nvSpPr>
        <p:spPr>
          <a:xfrm>
            <a:off x="1508760" y="1968500"/>
            <a:ext cx="1765300" cy="330200"/>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6D0042"/>
                </a:solidFill>
                <a:latin typeface="Arial"/>
                <a:cs typeface="Arial"/>
              </a:rPr>
              <a:t>Balance</a:t>
            </a:r>
            <a:r>
              <a:rPr sz="2000" b="1" spc="-90" dirty="0">
                <a:solidFill>
                  <a:srgbClr val="6D0042"/>
                </a:solidFill>
                <a:latin typeface="Arial"/>
                <a:cs typeface="Arial"/>
              </a:rPr>
              <a:t> </a:t>
            </a:r>
            <a:r>
              <a:rPr sz="2000" b="1" dirty="0">
                <a:solidFill>
                  <a:srgbClr val="6D0042"/>
                </a:solidFill>
                <a:latin typeface="Arial"/>
                <a:cs typeface="Arial"/>
              </a:rPr>
              <a:t>Sheet</a:t>
            </a:r>
            <a:endParaRPr sz="2000">
              <a:latin typeface="Arial"/>
              <a:cs typeface="Arial"/>
            </a:endParaRPr>
          </a:p>
        </p:txBody>
      </p:sp>
      <p:grpSp>
        <p:nvGrpSpPr>
          <p:cNvPr id="95" name="object 95"/>
          <p:cNvGrpSpPr/>
          <p:nvPr/>
        </p:nvGrpSpPr>
        <p:grpSpPr>
          <a:xfrm>
            <a:off x="2209800" y="2987039"/>
            <a:ext cx="4114800" cy="3542029"/>
            <a:chOff x="2209800" y="2987039"/>
            <a:chExt cx="4114800" cy="3542029"/>
          </a:xfrm>
        </p:grpSpPr>
        <p:sp>
          <p:nvSpPr>
            <p:cNvPr id="96" name="object 96"/>
            <p:cNvSpPr/>
            <p:nvPr/>
          </p:nvSpPr>
          <p:spPr>
            <a:xfrm>
              <a:off x="2209800" y="2987039"/>
              <a:ext cx="4114800" cy="3542029"/>
            </a:xfrm>
            <a:prstGeom prst="rect">
              <a:avLst/>
            </a:prstGeom>
            <a:blipFill>
              <a:blip r:embed="rId6" cstate="print"/>
              <a:stretch>
                <a:fillRect/>
              </a:stretch>
            </a:blipFill>
          </p:spPr>
          <p:txBody>
            <a:bodyPr wrap="square" lIns="0" tIns="0" rIns="0" bIns="0" rtlCol="0"/>
            <a:lstStyle/>
            <a:p>
              <a:endParaRPr/>
            </a:p>
          </p:txBody>
        </p:sp>
        <p:sp>
          <p:nvSpPr>
            <p:cNvPr id="97" name="object 97"/>
            <p:cNvSpPr/>
            <p:nvPr/>
          </p:nvSpPr>
          <p:spPr>
            <a:xfrm>
              <a:off x="2578100" y="3319779"/>
              <a:ext cx="3051810" cy="377190"/>
            </a:xfrm>
            <a:custGeom>
              <a:avLst/>
              <a:gdLst/>
              <a:ahLst/>
              <a:cxnLst/>
              <a:rect l="l" t="t" r="r" b="b"/>
              <a:pathLst>
                <a:path w="3051810" h="377189">
                  <a:moveTo>
                    <a:pt x="3051810" y="0"/>
                  </a:moveTo>
                  <a:lnTo>
                    <a:pt x="0" y="0"/>
                  </a:lnTo>
                  <a:lnTo>
                    <a:pt x="0" y="377190"/>
                  </a:lnTo>
                  <a:lnTo>
                    <a:pt x="3051810" y="377190"/>
                  </a:lnTo>
                  <a:close/>
                </a:path>
              </a:pathLst>
            </a:custGeom>
            <a:solidFill>
              <a:srgbClr val="FFFFFF"/>
            </a:solidFill>
          </p:spPr>
          <p:txBody>
            <a:bodyPr wrap="square" lIns="0" tIns="0" rIns="0" bIns="0" rtlCol="0"/>
            <a:lstStyle/>
            <a:p>
              <a:endParaRPr/>
            </a:p>
          </p:txBody>
        </p:sp>
      </p:grpSp>
      <p:sp>
        <p:nvSpPr>
          <p:cNvPr id="98" name="object 98"/>
          <p:cNvSpPr txBox="1"/>
          <p:nvPr/>
        </p:nvSpPr>
        <p:spPr>
          <a:xfrm>
            <a:off x="2578100" y="3350259"/>
            <a:ext cx="3051810" cy="314960"/>
          </a:xfrm>
          <a:prstGeom prst="rect">
            <a:avLst/>
          </a:prstGeom>
        </p:spPr>
        <p:txBody>
          <a:bodyPr vert="horz" wrap="square" lIns="0" tIns="12700" rIns="0" bIns="0" rtlCol="0">
            <a:spAutoFit/>
          </a:bodyPr>
          <a:lstStyle/>
          <a:p>
            <a:pPr marL="90805">
              <a:lnSpc>
                <a:spcPct val="100000"/>
              </a:lnSpc>
              <a:spcBef>
                <a:spcPts val="100"/>
              </a:spcBef>
            </a:pPr>
            <a:r>
              <a:rPr sz="1900" b="1" spc="-5" dirty="0">
                <a:solidFill>
                  <a:srgbClr val="6D0042"/>
                </a:solidFill>
                <a:latin typeface="Arial"/>
                <a:cs typeface="Arial"/>
              </a:rPr>
              <a:t>Sta</a:t>
            </a:r>
            <a:r>
              <a:rPr sz="1900" b="1" u="sng" spc="-5" dirty="0">
                <a:solidFill>
                  <a:srgbClr val="6D0042"/>
                </a:solidFill>
                <a:uFill>
                  <a:solidFill>
                    <a:srgbClr val="0022C8"/>
                  </a:solidFill>
                </a:uFill>
                <a:latin typeface="Arial"/>
                <a:cs typeface="Arial"/>
              </a:rPr>
              <a:t>tem</a:t>
            </a:r>
            <a:r>
              <a:rPr sz="1900" b="1" spc="-5" dirty="0">
                <a:solidFill>
                  <a:srgbClr val="6D0042"/>
                </a:solidFill>
                <a:latin typeface="Arial"/>
                <a:cs typeface="Arial"/>
              </a:rPr>
              <a:t>ent </a:t>
            </a:r>
            <a:r>
              <a:rPr sz="1900" b="1" dirty="0">
                <a:solidFill>
                  <a:srgbClr val="6D0042"/>
                </a:solidFill>
                <a:latin typeface="Arial"/>
                <a:cs typeface="Arial"/>
              </a:rPr>
              <a:t>o</a:t>
            </a:r>
            <a:r>
              <a:rPr sz="1900" b="1" u="sng" dirty="0">
                <a:solidFill>
                  <a:srgbClr val="6D0042"/>
                </a:solidFill>
                <a:uFill>
                  <a:solidFill>
                    <a:srgbClr val="0022C8"/>
                  </a:solidFill>
                </a:uFill>
                <a:latin typeface="Arial"/>
                <a:cs typeface="Arial"/>
              </a:rPr>
              <a:t>f </a:t>
            </a:r>
            <a:r>
              <a:rPr sz="1900" b="1" u="sng" spc="-5" dirty="0">
                <a:solidFill>
                  <a:srgbClr val="6D0042"/>
                </a:solidFill>
                <a:uFill>
                  <a:solidFill>
                    <a:srgbClr val="0022C8"/>
                  </a:solidFill>
                </a:uFill>
                <a:latin typeface="Arial"/>
                <a:cs typeface="Arial"/>
              </a:rPr>
              <a:t>C</a:t>
            </a:r>
            <a:r>
              <a:rPr sz="1900" b="1" spc="-5" dirty="0">
                <a:solidFill>
                  <a:srgbClr val="6D0042"/>
                </a:solidFill>
                <a:latin typeface="Arial"/>
                <a:cs typeface="Arial"/>
              </a:rPr>
              <a:t>ash</a:t>
            </a:r>
            <a:r>
              <a:rPr sz="1900" b="1" spc="-40" dirty="0">
                <a:solidFill>
                  <a:srgbClr val="6D0042"/>
                </a:solidFill>
                <a:latin typeface="Arial"/>
                <a:cs typeface="Arial"/>
              </a:rPr>
              <a:t> </a:t>
            </a:r>
            <a:r>
              <a:rPr sz="1900" b="1" dirty="0">
                <a:solidFill>
                  <a:srgbClr val="6D0042"/>
                </a:solidFill>
                <a:latin typeface="Arial"/>
                <a:cs typeface="Arial"/>
              </a:rPr>
              <a:t>Flows</a:t>
            </a:r>
            <a:endParaRPr sz="1900">
              <a:latin typeface="Arial"/>
              <a:cs typeface="Arial"/>
            </a:endParaRPr>
          </a:p>
        </p:txBody>
      </p:sp>
      <p:sp>
        <p:nvSpPr>
          <p:cNvPr id="100" name="object 100"/>
          <p:cNvSpPr txBox="1">
            <a:spLocks noGrp="1"/>
          </p:cNvSpPr>
          <p:nvPr>
            <p:ph type="ftr" sz="quarter" idx="5"/>
          </p:nvPr>
        </p:nvSpPr>
        <p:spPr>
          <a:prstGeom prst="rect">
            <a:avLst/>
          </a:prstGeom>
        </p:spPr>
        <p:txBody>
          <a:bodyPr vert="horz" wrap="square" lIns="0" tIns="0" rIns="0" bIns="0" rtlCol="0">
            <a:spAutoFit/>
          </a:bodyPr>
          <a:lstStyle/>
          <a:p>
            <a:pPr marL="12700">
              <a:lnSpc>
                <a:spcPts val="1675"/>
              </a:lnSpc>
            </a:pPr>
            <a:r>
              <a:rPr dirty="0"/>
              <a:t>McGraw-Hill/Irwin</a:t>
            </a:r>
          </a:p>
        </p:txBody>
      </p:sp>
    </p:spTree>
  </p:cSld>
  <p:clrMapOvr>
    <a:masterClrMapping/>
  </p:clrMapOvr>
  <p:transition>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rot="20220000">
            <a:off x="3027378" y="1608375"/>
            <a:ext cx="2866764" cy="304800"/>
          </a:xfrm>
          <a:prstGeom prst="rect">
            <a:avLst/>
          </a:prstGeom>
        </p:spPr>
        <p:txBody>
          <a:bodyPr vert="horz" wrap="square" lIns="0" tIns="0" rIns="0" bIns="0" rtlCol="0">
            <a:spAutoFit/>
          </a:bodyPr>
          <a:lstStyle/>
          <a:p>
            <a:pPr>
              <a:lnSpc>
                <a:spcPts val="2400"/>
              </a:lnSpc>
            </a:pPr>
            <a:r>
              <a:rPr sz="3600" b="1" spc="-67" baseline="-4629" dirty="0">
                <a:solidFill>
                  <a:srgbClr val="00269E"/>
                </a:solidFill>
                <a:latin typeface="Arial"/>
                <a:cs typeface="Arial"/>
              </a:rPr>
              <a:t>Fin</a:t>
            </a:r>
            <a:r>
              <a:rPr sz="3600" b="1" spc="-67" baseline="-3472" dirty="0">
                <a:solidFill>
                  <a:srgbClr val="00269E"/>
                </a:solidFill>
                <a:latin typeface="Arial"/>
                <a:cs typeface="Arial"/>
              </a:rPr>
              <a:t>an</a:t>
            </a:r>
            <a:r>
              <a:rPr sz="3600" b="1" spc="-67" baseline="-2314" dirty="0">
                <a:solidFill>
                  <a:srgbClr val="00269E"/>
                </a:solidFill>
                <a:latin typeface="Arial"/>
                <a:cs typeface="Arial"/>
              </a:rPr>
              <a:t>cia</a:t>
            </a:r>
            <a:r>
              <a:rPr sz="3600" b="1" spc="-67" baseline="-1157" dirty="0">
                <a:solidFill>
                  <a:srgbClr val="00269E"/>
                </a:solidFill>
                <a:latin typeface="Arial"/>
                <a:cs typeface="Arial"/>
              </a:rPr>
              <a:t>l</a:t>
            </a:r>
            <a:r>
              <a:rPr sz="3600" b="1" spc="-120" baseline="-1157" dirty="0">
                <a:solidFill>
                  <a:srgbClr val="00269E"/>
                </a:solidFill>
                <a:latin typeface="Arial"/>
                <a:cs typeface="Arial"/>
              </a:rPr>
              <a:t> </a:t>
            </a:r>
            <a:r>
              <a:rPr sz="3600" b="1" spc="-60" baseline="-1157" dirty="0">
                <a:solidFill>
                  <a:srgbClr val="00269E"/>
                </a:solidFill>
                <a:latin typeface="Arial"/>
                <a:cs typeface="Arial"/>
              </a:rPr>
              <a:t>R</a:t>
            </a:r>
            <a:r>
              <a:rPr sz="2400" b="1" spc="-40" dirty="0">
                <a:solidFill>
                  <a:srgbClr val="00269E"/>
                </a:solidFill>
                <a:latin typeface="Arial"/>
                <a:cs typeface="Arial"/>
              </a:rPr>
              <a:t>ep</a:t>
            </a:r>
            <a:r>
              <a:rPr sz="3600" b="1" spc="-60" baseline="1157" dirty="0">
                <a:solidFill>
                  <a:srgbClr val="00269E"/>
                </a:solidFill>
                <a:latin typeface="Arial"/>
                <a:cs typeface="Arial"/>
              </a:rPr>
              <a:t>or</a:t>
            </a:r>
            <a:r>
              <a:rPr sz="3600" b="1" spc="-60" baseline="2314" dirty="0">
                <a:solidFill>
                  <a:srgbClr val="00269E"/>
                </a:solidFill>
                <a:latin typeface="Arial"/>
                <a:cs typeface="Arial"/>
              </a:rPr>
              <a:t>tin</a:t>
            </a:r>
            <a:r>
              <a:rPr sz="3600" b="1" spc="-60" baseline="3472" dirty="0">
                <a:solidFill>
                  <a:srgbClr val="00269E"/>
                </a:solidFill>
                <a:latin typeface="Arial"/>
                <a:cs typeface="Arial"/>
              </a:rPr>
              <a:t>g</a:t>
            </a:r>
            <a:endParaRPr sz="3600" baseline="3472">
              <a:latin typeface="Arial"/>
              <a:cs typeface="Arial"/>
            </a:endParaRPr>
          </a:p>
        </p:txBody>
      </p:sp>
      <p:sp>
        <p:nvSpPr>
          <p:cNvPr id="3" name="object 3"/>
          <p:cNvSpPr txBox="1"/>
          <p:nvPr/>
        </p:nvSpPr>
        <p:spPr>
          <a:xfrm rot="1200000">
            <a:off x="2942395" y="4504419"/>
            <a:ext cx="2867395" cy="304800"/>
          </a:xfrm>
          <a:prstGeom prst="rect">
            <a:avLst/>
          </a:prstGeom>
        </p:spPr>
        <p:txBody>
          <a:bodyPr vert="horz" wrap="square" lIns="0" tIns="0" rIns="0" bIns="0" rtlCol="0">
            <a:spAutoFit/>
          </a:bodyPr>
          <a:lstStyle/>
          <a:p>
            <a:pPr>
              <a:lnSpc>
                <a:spcPts val="2400"/>
              </a:lnSpc>
            </a:pPr>
            <a:r>
              <a:rPr sz="3600" b="1" spc="-67" baseline="8101" dirty="0">
                <a:solidFill>
                  <a:srgbClr val="00269E"/>
                </a:solidFill>
                <a:latin typeface="Arial"/>
                <a:cs typeface="Arial"/>
              </a:rPr>
              <a:t>Fin</a:t>
            </a:r>
            <a:r>
              <a:rPr sz="3600" b="1" spc="-67" baseline="6944" dirty="0">
                <a:solidFill>
                  <a:srgbClr val="00269E"/>
                </a:solidFill>
                <a:latin typeface="Arial"/>
                <a:cs typeface="Arial"/>
              </a:rPr>
              <a:t>an</a:t>
            </a:r>
            <a:r>
              <a:rPr sz="3600" b="1" spc="-67" baseline="5787" dirty="0">
                <a:solidFill>
                  <a:srgbClr val="00269E"/>
                </a:solidFill>
                <a:latin typeface="Arial"/>
                <a:cs typeface="Arial"/>
              </a:rPr>
              <a:t>ci</a:t>
            </a:r>
            <a:r>
              <a:rPr sz="3600" b="1" spc="-67" baseline="4629" dirty="0">
                <a:solidFill>
                  <a:srgbClr val="00269E"/>
                </a:solidFill>
                <a:latin typeface="Arial"/>
                <a:cs typeface="Arial"/>
              </a:rPr>
              <a:t>al</a:t>
            </a:r>
            <a:r>
              <a:rPr sz="3600" b="1" spc="-112" baseline="4629" dirty="0">
                <a:solidFill>
                  <a:srgbClr val="00269E"/>
                </a:solidFill>
                <a:latin typeface="Arial"/>
                <a:cs typeface="Arial"/>
              </a:rPr>
              <a:t> </a:t>
            </a:r>
            <a:r>
              <a:rPr sz="3600" b="1" spc="-60" baseline="3472" dirty="0">
                <a:solidFill>
                  <a:srgbClr val="00269E"/>
                </a:solidFill>
                <a:latin typeface="Arial"/>
                <a:cs typeface="Arial"/>
              </a:rPr>
              <a:t>Re</a:t>
            </a:r>
            <a:r>
              <a:rPr sz="3600" b="1" spc="-60" baseline="2314" dirty="0">
                <a:solidFill>
                  <a:srgbClr val="00269E"/>
                </a:solidFill>
                <a:latin typeface="Arial"/>
                <a:cs typeface="Arial"/>
              </a:rPr>
              <a:t>po</a:t>
            </a:r>
            <a:r>
              <a:rPr sz="3600" b="1" spc="-60" baseline="1157" dirty="0">
                <a:solidFill>
                  <a:srgbClr val="00269E"/>
                </a:solidFill>
                <a:latin typeface="Arial"/>
                <a:cs typeface="Arial"/>
              </a:rPr>
              <a:t>rtin</a:t>
            </a:r>
            <a:r>
              <a:rPr sz="2400" b="1" spc="-40" dirty="0">
                <a:solidFill>
                  <a:srgbClr val="00269E"/>
                </a:solidFill>
                <a:latin typeface="Arial"/>
                <a:cs typeface="Arial"/>
              </a:rPr>
              <a:t>g</a:t>
            </a:r>
            <a:endParaRPr sz="2400">
              <a:latin typeface="Arial"/>
              <a:cs typeface="Arial"/>
            </a:endParaRPr>
          </a:p>
        </p:txBody>
      </p:sp>
      <p:sp>
        <p:nvSpPr>
          <p:cNvPr id="4" name="object 4"/>
          <p:cNvSpPr txBox="1"/>
          <p:nvPr/>
        </p:nvSpPr>
        <p:spPr>
          <a:xfrm>
            <a:off x="3510279" y="2774950"/>
            <a:ext cx="1943100" cy="878840"/>
          </a:xfrm>
          <a:prstGeom prst="rect">
            <a:avLst/>
          </a:prstGeom>
        </p:spPr>
        <p:txBody>
          <a:bodyPr vert="horz" wrap="square" lIns="0" tIns="12700" rIns="0" bIns="0" rtlCol="0">
            <a:spAutoFit/>
          </a:bodyPr>
          <a:lstStyle/>
          <a:p>
            <a:pPr marL="12700" marR="5080">
              <a:lnSpc>
                <a:spcPct val="100000"/>
              </a:lnSpc>
              <a:spcBef>
                <a:spcPts val="100"/>
              </a:spcBef>
            </a:pPr>
            <a:r>
              <a:rPr sz="2800" b="1" spc="-5" dirty="0">
                <a:solidFill>
                  <a:srgbClr val="00269E"/>
                </a:solidFill>
                <a:latin typeface="Arial"/>
                <a:cs typeface="Arial"/>
              </a:rPr>
              <a:t>Financial  </a:t>
            </a:r>
            <a:r>
              <a:rPr sz="2800" b="1" spc="-10" dirty="0">
                <a:solidFill>
                  <a:srgbClr val="00269E"/>
                </a:solidFill>
                <a:latin typeface="Arial"/>
                <a:cs typeface="Arial"/>
              </a:rPr>
              <a:t>S</a:t>
            </a:r>
            <a:r>
              <a:rPr sz="2800" b="1" spc="-5" dirty="0">
                <a:solidFill>
                  <a:srgbClr val="00269E"/>
                </a:solidFill>
                <a:latin typeface="Arial"/>
                <a:cs typeface="Arial"/>
              </a:rPr>
              <a:t>t</a:t>
            </a:r>
            <a:r>
              <a:rPr sz="2800" b="1" spc="10" dirty="0">
                <a:solidFill>
                  <a:srgbClr val="00269E"/>
                </a:solidFill>
                <a:latin typeface="Arial"/>
                <a:cs typeface="Arial"/>
              </a:rPr>
              <a:t>a</a:t>
            </a:r>
            <a:r>
              <a:rPr sz="2800" b="1" spc="-5" dirty="0">
                <a:solidFill>
                  <a:srgbClr val="00269E"/>
                </a:solidFill>
                <a:latin typeface="Arial"/>
                <a:cs typeface="Arial"/>
              </a:rPr>
              <a:t>t</a:t>
            </a:r>
            <a:r>
              <a:rPr sz="2800" b="1" dirty="0">
                <a:solidFill>
                  <a:srgbClr val="00269E"/>
                </a:solidFill>
                <a:latin typeface="Arial"/>
                <a:cs typeface="Arial"/>
              </a:rPr>
              <a:t>e</a:t>
            </a:r>
            <a:r>
              <a:rPr sz="2800" b="1" spc="-5" dirty="0">
                <a:solidFill>
                  <a:srgbClr val="00269E"/>
                </a:solidFill>
                <a:latin typeface="Arial"/>
                <a:cs typeface="Arial"/>
              </a:rPr>
              <a:t>m</a:t>
            </a:r>
            <a:r>
              <a:rPr sz="2800" b="1" dirty="0">
                <a:solidFill>
                  <a:srgbClr val="00269E"/>
                </a:solidFill>
                <a:latin typeface="Arial"/>
                <a:cs typeface="Arial"/>
              </a:rPr>
              <a:t>e</a:t>
            </a:r>
            <a:r>
              <a:rPr sz="2800" b="1" spc="-15" dirty="0">
                <a:solidFill>
                  <a:srgbClr val="00269E"/>
                </a:solidFill>
                <a:latin typeface="Arial"/>
                <a:cs typeface="Arial"/>
              </a:rPr>
              <a:t>n</a:t>
            </a:r>
            <a:r>
              <a:rPr sz="2800" b="1" spc="5" dirty="0">
                <a:solidFill>
                  <a:srgbClr val="00269E"/>
                </a:solidFill>
                <a:latin typeface="Arial"/>
                <a:cs typeface="Arial"/>
              </a:rPr>
              <a:t>t</a:t>
            </a:r>
            <a:r>
              <a:rPr sz="2800" b="1" dirty="0">
                <a:solidFill>
                  <a:srgbClr val="00269E"/>
                </a:solidFill>
                <a:latin typeface="Arial"/>
                <a:cs typeface="Arial"/>
              </a:rPr>
              <a:t>s</a:t>
            </a:r>
            <a:endParaRPr sz="2800">
              <a:latin typeface="Arial"/>
              <a:cs typeface="Arial"/>
            </a:endParaRPr>
          </a:p>
        </p:txBody>
      </p:sp>
      <p:grpSp>
        <p:nvGrpSpPr>
          <p:cNvPr id="5" name="object 5"/>
          <p:cNvGrpSpPr/>
          <p:nvPr/>
        </p:nvGrpSpPr>
        <p:grpSpPr>
          <a:xfrm>
            <a:off x="146110" y="598230"/>
            <a:ext cx="3898900" cy="909319"/>
            <a:chOff x="146110" y="598230"/>
            <a:chExt cx="3898900" cy="909319"/>
          </a:xfrm>
        </p:grpSpPr>
        <p:sp>
          <p:nvSpPr>
            <p:cNvPr id="6" name="object 6"/>
            <p:cNvSpPr/>
            <p:nvPr/>
          </p:nvSpPr>
          <p:spPr>
            <a:xfrm>
              <a:off x="228600" y="680719"/>
              <a:ext cx="3810000" cy="820419"/>
            </a:xfrm>
            <a:custGeom>
              <a:avLst/>
              <a:gdLst/>
              <a:ahLst/>
              <a:cxnLst/>
              <a:rect l="l" t="t" r="r" b="b"/>
              <a:pathLst>
                <a:path w="3810000" h="820419">
                  <a:moveTo>
                    <a:pt x="3810000" y="0"/>
                  </a:moveTo>
                  <a:lnTo>
                    <a:pt x="0" y="0"/>
                  </a:lnTo>
                  <a:lnTo>
                    <a:pt x="0" y="744220"/>
                  </a:lnTo>
                  <a:lnTo>
                    <a:pt x="0" y="820420"/>
                  </a:lnTo>
                  <a:lnTo>
                    <a:pt x="3810000" y="820420"/>
                  </a:lnTo>
                  <a:lnTo>
                    <a:pt x="3810000" y="744220"/>
                  </a:lnTo>
                  <a:lnTo>
                    <a:pt x="3810000" y="0"/>
                  </a:lnTo>
                  <a:close/>
                </a:path>
              </a:pathLst>
            </a:custGeom>
            <a:solidFill>
              <a:srgbClr val="00269E"/>
            </a:solidFill>
          </p:spPr>
          <p:txBody>
            <a:bodyPr wrap="square" lIns="0" tIns="0" rIns="0" bIns="0" rtlCol="0"/>
            <a:lstStyle/>
            <a:p>
              <a:endParaRPr/>
            </a:p>
          </p:txBody>
        </p:sp>
        <p:sp>
          <p:nvSpPr>
            <p:cNvPr id="7" name="object 7"/>
            <p:cNvSpPr/>
            <p:nvPr/>
          </p:nvSpPr>
          <p:spPr>
            <a:xfrm>
              <a:off x="152400" y="604520"/>
              <a:ext cx="3886200" cy="896619"/>
            </a:xfrm>
            <a:custGeom>
              <a:avLst/>
              <a:gdLst/>
              <a:ahLst/>
              <a:cxnLst/>
              <a:rect l="l" t="t" r="r" b="b"/>
              <a:pathLst>
                <a:path w="3886200" h="896619">
                  <a:moveTo>
                    <a:pt x="1981200" y="896619"/>
                  </a:moveTo>
                  <a:lnTo>
                    <a:pt x="76200" y="896619"/>
                  </a:lnTo>
                  <a:lnTo>
                    <a:pt x="76200" y="76200"/>
                  </a:lnTo>
                  <a:lnTo>
                    <a:pt x="3886200" y="76200"/>
                  </a:lnTo>
                  <a:lnTo>
                    <a:pt x="3886200" y="896619"/>
                  </a:lnTo>
                  <a:lnTo>
                    <a:pt x="1981200" y="896619"/>
                  </a:lnTo>
                  <a:close/>
                </a:path>
                <a:path w="3886200" h="896619">
                  <a:moveTo>
                    <a:pt x="1905000" y="820419"/>
                  </a:moveTo>
                  <a:lnTo>
                    <a:pt x="0" y="820419"/>
                  </a:lnTo>
                  <a:lnTo>
                    <a:pt x="0" y="0"/>
                  </a:lnTo>
                  <a:lnTo>
                    <a:pt x="3810000" y="0"/>
                  </a:lnTo>
                  <a:lnTo>
                    <a:pt x="3810000" y="820419"/>
                  </a:lnTo>
                  <a:lnTo>
                    <a:pt x="1905000" y="820419"/>
                  </a:lnTo>
                  <a:close/>
                </a:path>
              </a:pathLst>
            </a:custGeom>
            <a:ln w="12579">
              <a:solidFill>
                <a:srgbClr val="00269E"/>
              </a:solidFill>
            </a:ln>
          </p:spPr>
          <p:txBody>
            <a:bodyPr wrap="square" lIns="0" tIns="0" rIns="0" bIns="0" rtlCol="0"/>
            <a:lstStyle/>
            <a:p>
              <a:endParaRPr/>
            </a:p>
          </p:txBody>
        </p:sp>
      </p:grpSp>
      <p:sp>
        <p:nvSpPr>
          <p:cNvPr id="8" name="object 8"/>
          <p:cNvSpPr txBox="1"/>
          <p:nvPr/>
        </p:nvSpPr>
        <p:spPr>
          <a:xfrm>
            <a:off x="152400" y="604519"/>
            <a:ext cx="3810000" cy="820419"/>
          </a:xfrm>
          <a:prstGeom prst="rect">
            <a:avLst/>
          </a:prstGeom>
          <a:solidFill>
            <a:srgbClr val="FFFFFF"/>
          </a:solidFill>
        </p:spPr>
        <p:txBody>
          <a:bodyPr vert="horz" wrap="square" lIns="0" tIns="44450" rIns="0" bIns="0" rtlCol="0">
            <a:spAutoFit/>
          </a:bodyPr>
          <a:lstStyle/>
          <a:p>
            <a:pPr marL="90170">
              <a:lnSpc>
                <a:spcPct val="100000"/>
              </a:lnSpc>
              <a:spcBef>
                <a:spcPts val="350"/>
              </a:spcBef>
            </a:pPr>
            <a:r>
              <a:rPr sz="2400" b="1" spc="-5" dirty="0">
                <a:solidFill>
                  <a:srgbClr val="00269E"/>
                </a:solidFill>
                <a:latin typeface="Arial"/>
                <a:cs typeface="Arial"/>
              </a:rPr>
              <a:t>Financial</a:t>
            </a:r>
            <a:r>
              <a:rPr sz="2400" b="1" spc="5" dirty="0">
                <a:solidFill>
                  <a:srgbClr val="00269E"/>
                </a:solidFill>
                <a:latin typeface="Arial"/>
                <a:cs typeface="Arial"/>
              </a:rPr>
              <a:t> </a:t>
            </a:r>
            <a:r>
              <a:rPr sz="2400" b="1" spc="-5" dirty="0">
                <a:solidFill>
                  <a:srgbClr val="00269E"/>
                </a:solidFill>
                <a:latin typeface="Arial"/>
                <a:cs typeface="Arial"/>
              </a:rPr>
              <a:t>Statements:</a:t>
            </a:r>
            <a:endParaRPr sz="2400">
              <a:latin typeface="Arial"/>
              <a:cs typeface="Arial"/>
            </a:endParaRPr>
          </a:p>
          <a:p>
            <a:pPr marL="90170">
              <a:lnSpc>
                <a:spcPct val="100000"/>
              </a:lnSpc>
            </a:pPr>
            <a:r>
              <a:rPr sz="2400" b="1" i="1" dirty="0">
                <a:solidFill>
                  <a:srgbClr val="00269E"/>
                </a:solidFill>
                <a:latin typeface="Arial"/>
                <a:cs typeface="Arial"/>
              </a:rPr>
              <a:t>A </a:t>
            </a:r>
            <a:r>
              <a:rPr sz="2400" b="1" i="1" spc="-5" dirty="0">
                <a:solidFill>
                  <a:srgbClr val="00269E"/>
                </a:solidFill>
                <a:latin typeface="Arial"/>
                <a:cs typeface="Arial"/>
              </a:rPr>
              <a:t>Lens </a:t>
            </a:r>
            <a:r>
              <a:rPr sz="2400" b="1" i="1" spc="5" dirty="0">
                <a:solidFill>
                  <a:srgbClr val="00269E"/>
                </a:solidFill>
                <a:latin typeface="Arial"/>
                <a:cs typeface="Arial"/>
              </a:rPr>
              <a:t>to </a:t>
            </a:r>
            <a:r>
              <a:rPr sz="2400" b="1" i="1" spc="-5" dirty="0">
                <a:solidFill>
                  <a:srgbClr val="00269E"/>
                </a:solidFill>
                <a:latin typeface="Arial"/>
                <a:cs typeface="Arial"/>
              </a:rPr>
              <a:t>View</a:t>
            </a:r>
            <a:r>
              <a:rPr sz="2400" b="1" i="1" spc="-65" dirty="0">
                <a:solidFill>
                  <a:srgbClr val="00269E"/>
                </a:solidFill>
                <a:latin typeface="Arial"/>
                <a:cs typeface="Arial"/>
              </a:rPr>
              <a:t> </a:t>
            </a:r>
            <a:r>
              <a:rPr sz="2400" b="1" i="1" spc="-5" dirty="0">
                <a:solidFill>
                  <a:srgbClr val="00269E"/>
                </a:solidFill>
                <a:latin typeface="Arial"/>
                <a:cs typeface="Arial"/>
              </a:rPr>
              <a:t>Business</a:t>
            </a:r>
            <a:endParaRPr sz="2400">
              <a:latin typeface="Arial"/>
              <a:cs typeface="Arial"/>
            </a:endParaRPr>
          </a:p>
        </p:txBody>
      </p:sp>
      <p:sp>
        <p:nvSpPr>
          <p:cNvPr id="10" name="object 10"/>
          <p:cNvSpPr txBox="1">
            <a:spLocks noGrp="1"/>
          </p:cNvSpPr>
          <p:nvPr>
            <p:ph type="ftr" sz="quarter" idx="5"/>
          </p:nvPr>
        </p:nvSpPr>
        <p:spPr>
          <a:prstGeom prst="rect">
            <a:avLst/>
          </a:prstGeom>
        </p:spPr>
        <p:txBody>
          <a:bodyPr vert="horz" wrap="square" lIns="0" tIns="0" rIns="0" bIns="0" rtlCol="0">
            <a:spAutoFit/>
          </a:bodyPr>
          <a:lstStyle/>
          <a:p>
            <a:pPr marL="12700">
              <a:lnSpc>
                <a:spcPts val="1675"/>
              </a:lnSpc>
            </a:pPr>
            <a:r>
              <a:rPr dirty="0"/>
              <a:t>McGraw-Hill/Irwin</a:t>
            </a:r>
          </a:p>
        </p:txBody>
      </p:sp>
    </p:spTree>
  </p:cSld>
  <p:clrMapOvr>
    <a:masterClrMapping/>
  </p:clrMapOvr>
  <p:transition>
    <p:blinds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8905" rIns="0" bIns="0" rtlCol="0">
            <a:spAutoFit/>
          </a:bodyPr>
          <a:lstStyle/>
          <a:p>
            <a:pPr marL="1593850" marR="884555" indent="-698500">
              <a:lnSpc>
                <a:spcPts val="4079"/>
              </a:lnSpc>
              <a:spcBef>
                <a:spcPts val="1015"/>
              </a:spcBef>
            </a:pPr>
            <a:r>
              <a:rPr dirty="0"/>
              <a:t>Characteristics of</a:t>
            </a:r>
            <a:r>
              <a:rPr spc="-95" dirty="0"/>
              <a:t> </a:t>
            </a:r>
            <a:r>
              <a:rPr dirty="0"/>
              <a:t>Externally  Reported</a:t>
            </a:r>
            <a:r>
              <a:rPr spc="-15" dirty="0"/>
              <a:t> </a:t>
            </a:r>
            <a:r>
              <a:rPr dirty="0"/>
              <a:t>Information</a:t>
            </a:r>
          </a:p>
        </p:txBody>
      </p:sp>
      <p:grpSp>
        <p:nvGrpSpPr>
          <p:cNvPr id="3" name="object 3"/>
          <p:cNvGrpSpPr/>
          <p:nvPr/>
        </p:nvGrpSpPr>
        <p:grpSpPr>
          <a:xfrm>
            <a:off x="3462080" y="1512630"/>
            <a:ext cx="2296160" cy="909319"/>
            <a:chOff x="3462080" y="1512630"/>
            <a:chExt cx="2296160" cy="909319"/>
          </a:xfrm>
        </p:grpSpPr>
        <p:sp>
          <p:nvSpPr>
            <p:cNvPr id="4" name="object 4"/>
            <p:cNvSpPr/>
            <p:nvPr/>
          </p:nvSpPr>
          <p:spPr>
            <a:xfrm>
              <a:off x="3544569" y="1595119"/>
              <a:ext cx="2207260" cy="820419"/>
            </a:xfrm>
            <a:custGeom>
              <a:avLst/>
              <a:gdLst/>
              <a:ahLst/>
              <a:cxnLst/>
              <a:rect l="l" t="t" r="r" b="b"/>
              <a:pathLst>
                <a:path w="2207260" h="820419">
                  <a:moveTo>
                    <a:pt x="2207260" y="0"/>
                  </a:moveTo>
                  <a:lnTo>
                    <a:pt x="0" y="0"/>
                  </a:lnTo>
                  <a:lnTo>
                    <a:pt x="0" y="744220"/>
                  </a:lnTo>
                  <a:lnTo>
                    <a:pt x="0" y="820420"/>
                  </a:lnTo>
                  <a:lnTo>
                    <a:pt x="2207260" y="820420"/>
                  </a:lnTo>
                  <a:lnTo>
                    <a:pt x="2207260" y="744220"/>
                  </a:lnTo>
                  <a:lnTo>
                    <a:pt x="2207260" y="0"/>
                  </a:lnTo>
                  <a:close/>
                </a:path>
              </a:pathLst>
            </a:custGeom>
            <a:solidFill>
              <a:srgbClr val="FFFFFF"/>
            </a:solidFill>
          </p:spPr>
          <p:txBody>
            <a:bodyPr wrap="square" lIns="0" tIns="0" rIns="0" bIns="0" rtlCol="0"/>
            <a:lstStyle/>
            <a:p>
              <a:endParaRPr/>
            </a:p>
          </p:txBody>
        </p:sp>
        <p:sp>
          <p:nvSpPr>
            <p:cNvPr id="5" name="object 5"/>
            <p:cNvSpPr/>
            <p:nvPr/>
          </p:nvSpPr>
          <p:spPr>
            <a:xfrm>
              <a:off x="3544569" y="1595120"/>
              <a:ext cx="2207260" cy="820419"/>
            </a:xfrm>
            <a:custGeom>
              <a:avLst/>
              <a:gdLst/>
              <a:ahLst/>
              <a:cxnLst/>
              <a:rect l="l" t="t" r="r" b="b"/>
              <a:pathLst>
                <a:path w="2207260" h="820419">
                  <a:moveTo>
                    <a:pt x="1103629" y="820419"/>
                  </a:moveTo>
                  <a:lnTo>
                    <a:pt x="0" y="820419"/>
                  </a:lnTo>
                  <a:lnTo>
                    <a:pt x="0" y="0"/>
                  </a:lnTo>
                  <a:lnTo>
                    <a:pt x="2207259" y="0"/>
                  </a:lnTo>
                  <a:lnTo>
                    <a:pt x="2207259" y="820419"/>
                  </a:lnTo>
                  <a:lnTo>
                    <a:pt x="1103629" y="820419"/>
                  </a:lnTo>
                  <a:close/>
                </a:path>
              </a:pathLst>
            </a:custGeom>
            <a:ln w="12579">
              <a:solidFill>
                <a:srgbClr val="FFFFFF"/>
              </a:solidFill>
            </a:ln>
          </p:spPr>
          <p:txBody>
            <a:bodyPr wrap="square" lIns="0" tIns="0" rIns="0" bIns="0" rtlCol="0"/>
            <a:lstStyle/>
            <a:p>
              <a:endParaRPr/>
            </a:p>
          </p:txBody>
        </p:sp>
        <p:sp>
          <p:nvSpPr>
            <p:cNvPr id="6" name="object 6"/>
            <p:cNvSpPr/>
            <p:nvPr/>
          </p:nvSpPr>
          <p:spPr>
            <a:xfrm>
              <a:off x="3468369" y="1518920"/>
              <a:ext cx="2207260" cy="820419"/>
            </a:xfrm>
            <a:custGeom>
              <a:avLst/>
              <a:gdLst/>
              <a:ahLst/>
              <a:cxnLst/>
              <a:rect l="l" t="t" r="r" b="b"/>
              <a:pathLst>
                <a:path w="2207260" h="820419">
                  <a:moveTo>
                    <a:pt x="2207259" y="0"/>
                  </a:moveTo>
                  <a:lnTo>
                    <a:pt x="0" y="0"/>
                  </a:lnTo>
                  <a:lnTo>
                    <a:pt x="0" y="820419"/>
                  </a:lnTo>
                  <a:lnTo>
                    <a:pt x="2207259" y="820419"/>
                  </a:lnTo>
                  <a:close/>
                </a:path>
              </a:pathLst>
            </a:custGeom>
            <a:solidFill>
              <a:srgbClr val="608EFC"/>
            </a:solidFill>
          </p:spPr>
          <p:txBody>
            <a:bodyPr wrap="square" lIns="0" tIns="0" rIns="0" bIns="0" rtlCol="0"/>
            <a:lstStyle/>
            <a:p>
              <a:endParaRPr/>
            </a:p>
          </p:txBody>
        </p:sp>
        <p:sp>
          <p:nvSpPr>
            <p:cNvPr id="7" name="object 7"/>
            <p:cNvSpPr/>
            <p:nvPr/>
          </p:nvSpPr>
          <p:spPr>
            <a:xfrm>
              <a:off x="3468369" y="1518920"/>
              <a:ext cx="2207260" cy="820419"/>
            </a:xfrm>
            <a:custGeom>
              <a:avLst/>
              <a:gdLst/>
              <a:ahLst/>
              <a:cxnLst/>
              <a:rect l="l" t="t" r="r" b="b"/>
              <a:pathLst>
                <a:path w="2207260" h="820419">
                  <a:moveTo>
                    <a:pt x="1103629" y="820419"/>
                  </a:moveTo>
                  <a:lnTo>
                    <a:pt x="0" y="820419"/>
                  </a:lnTo>
                  <a:lnTo>
                    <a:pt x="0" y="0"/>
                  </a:lnTo>
                  <a:lnTo>
                    <a:pt x="2207259" y="0"/>
                  </a:lnTo>
                  <a:lnTo>
                    <a:pt x="2207259" y="820419"/>
                  </a:lnTo>
                  <a:lnTo>
                    <a:pt x="1103629" y="820419"/>
                  </a:lnTo>
                  <a:close/>
                </a:path>
              </a:pathLst>
            </a:custGeom>
            <a:ln w="12579">
              <a:solidFill>
                <a:srgbClr val="FFFFFF"/>
              </a:solidFill>
            </a:ln>
          </p:spPr>
          <p:txBody>
            <a:bodyPr wrap="square" lIns="0" tIns="0" rIns="0" bIns="0" rtlCol="0"/>
            <a:lstStyle/>
            <a:p>
              <a:endParaRPr/>
            </a:p>
          </p:txBody>
        </p:sp>
      </p:grpSp>
      <p:sp>
        <p:nvSpPr>
          <p:cNvPr id="8" name="object 8"/>
          <p:cNvSpPr txBox="1"/>
          <p:nvPr/>
        </p:nvSpPr>
        <p:spPr>
          <a:xfrm>
            <a:off x="3544570" y="1595119"/>
            <a:ext cx="2131060" cy="744220"/>
          </a:xfrm>
          <a:prstGeom prst="rect">
            <a:avLst/>
          </a:prstGeom>
          <a:solidFill>
            <a:srgbClr val="608EFC"/>
          </a:solidFill>
          <a:ln w="12579">
            <a:solidFill>
              <a:srgbClr val="FFFFFF"/>
            </a:solidFill>
          </a:ln>
        </p:spPr>
        <p:txBody>
          <a:bodyPr vert="horz" wrap="square" lIns="0" tIns="0" rIns="0" bIns="0" rtlCol="0">
            <a:spAutoFit/>
          </a:bodyPr>
          <a:lstStyle/>
          <a:p>
            <a:pPr marR="67310" algn="ctr">
              <a:lnSpc>
                <a:spcPts val="2630"/>
              </a:lnSpc>
            </a:pPr>
            <a:r>
              <a:rPr sz="2400" b="1" dirty="0">
                <a:solidFill>
                  <a:srgbClr val="FFFFFF"/>
                </a:solidFill>
                <a:latin typeface="Arial"/>
                <a:cs typeface="Arial"/>
              </a:rPr>
              <a:t>A </a:t>
            </a:r>
            <a:r>
              <a:rPr sz="2400" b="1" spc="-5" dirty="0">
                <a:solidFill>
                  <a:srgbClr val="FFFFFF"/>
                </a:solidFill>
                <a:latin typeface="Arial"/>
                <a:cs typeface="Arial"/>
              </a:rPr>
              <a:t>Means</a:t>
            </a:r>
            <a:r>
              <a:rPr sz="2400" b="1" spc="-45" dirty="0">
                <a:solidFill>
                  <a:srgbClr val="FFFFFF"/>
                </a:solidFill>
                <a:latin typeface="Arial"/>
                <a:cs typeface="Arial"/>
              </a:rPr>
              <a:t> </a:t>
            </a:r>
            <a:r>
              <a:rPr sz="2400" b="1" spc="5" dirty="0">
                <a:solidFill>
                  <a:srgbClr val="FFFFFF"/>
                </a:solidFill>
                <a:latin typeface="Arial"/>
                <a:cs typeface="Arial"/>
              </a:rPr>
              <a:t>to</a:t>
            </a:r>
            <a:endParaRPr sz="2400">
              <a:latin typeface="Arial"/>
              <a:cs typeface="Arial"/>
            </a:endParaRPr>
          </a:p>
          <a:p>
            <a:pPr marR="69215" algn="ctr">
              <a:lnSpc>
                <a:spcPct val="100000"/>
              </a:lnSpc>
            </a:pPr>
            <a:r>
              <a:rPr sz="2400" b="1" dirty="0">
                <a:solidFill>
                  <a:srgbClr val="FFFFFF"/>
                </a:solidFill>
                <a:latin typeface="Arial"/>
                <a:cs typeface="Arial"/>
              </a:rPr>
              <a:t>an</a:t>
            </a:r>
            <a:r>
              <a:rPr sz="2400" b="1" spc="-20" dirty="0">
                <a:solidFill>
                  <a:srgbClr val="FFFFFF"/>
                </a:solidFill>
                <a:latin typeface="Arial"/>
                <a:cs typeface="Arial"/>
              </a:rPr>
              <a:t> </a:t>
            </a:r>
            <a:r>
              <a:rPr sz="2400" b="1" spc="-5" dirty="0">
                <a:solidFill>
                  <a:srgbClr val="FFFFFF"/>
                </a:solidFill>
                <a:latin typeface="Arial"/>
                <a:cs typeface="Arial"/>
              </a:rPr>
              <a:t>End</a:t>
            </a:r>
            <a:endParaRPr sz="2400">
              <a:latin typeface="Arial"/>
              <a:cs typeface="Arial"/>
            </a:endParaRPr>
          </a:p>
        </p:txBody>
      </p:sp>
      <p:grpSp>
        <p:nvGrpSpPr>
          <p:cNvPr id="9" name="object 9"/>
          <p:cNvGrpSpPr/>
          <p:nvPr/>
        </p:nvGrpSpPr>
        <p:grpSpPr>
          <a:xfrm>
            <a:off x="6656130" y="2274630"/>
            <a:ext cx="2296160" cy="1275080"/>
            <a:chOff x="6656130" y="2274630"/>
            <a:chExt cx="2296160" cy="1275080"/>
          </a:xfrm>
        </p:grpSpPr>
        <p:sp>
          <p:nvSpPr>
            <p:cNvPr id="10" name="object 10"/>
            <p:cNvSpPr/>
            <p:nvPr/>
          </p:nvSpPr>
          <p:spPr>
            <a:xfrm>
              <a:off x="6738620" y="2357119"/>
              <a:ext cx="2207260" cy="1186180"/>
            </a:xfrm>
            <a:custGeom>
              <a:avLst/>
              <a:gdLst/>
              <a:ahLst/>
              <a:cxnLst/>
              <a:rect l="l" t="t" r="r" b="b"/>
              <a:pathLst>
                <a:path w="2207259" h="1186179">
                  <a:moveTo>
                    <a:pt x="2207260" y="0"/>
                  </a:moveTo>
                  <a:lnTo>
                    <a:pt x="0" y="0"/>
                  </a:lnTo>
                  <a:lnTo>
                    <a:pt x="0" y="1109980"/>
                  </a:lnTo>
                  <a:lnTo>
                    <a:pt x="0" y="1186180"/>
                  </a:lnTo>
                  <a:lnTo>
                    <a:pt x="2207260" y="1186180"/>
                  </a:lnTo>
                  <a:lnTo>
                    <a:pt x="2207260" y="1109980"/>
                  </a:lnTo>
                  <a:lnTo>
                    <a:pt x="2207260" y="0"/>
                  </a:lnTo>
                  <a:close/>
                </a:path>
              </a:pathLst>
            </a:custGeom>
            <a:solidFill>
              <a:srgbClr val="FFFFFF"/>
            </a:solidFill>
          </p:spPr>
          <p:txBody>
            <a:bodyPr wrap="square" lIns="0" tIns="0" rIns="0" bIns="0" rtlCol="0"/>
            <a:lstStyle/>
            <a:p>
              <a:endParaRPr/>
            </a:p>
          </p:txBody>
        </p:sp>
        <p:sp>
          <p:nvSpPr>
            <p:cNvPr id="11" name="object 11"/>
            <p:cNvSpPr/>
            <p:nvPr/>
          </p:nvSpPr>
          <p:spPr>
            <a:xfrm>
              <a:off x="6738619" y="2357120"/>
              <a:ext cx="2207260" cy="1186180"/>
            </a:xfrm>
            <a:custGeom>
              <a:avLst/>
              <a:gdLst/>
              <a:ahLst/>
              <a:cxnLst/>
              <a:rect l="l" t="t" r="r" b="b"/>
              <a:pathLst>
                <a:path w="2207259" h="1186179">
                  <a:moveTo>
                    <a:pt x="1103629" y="1186179"/>
                  </a:moveTo>
                  <a:lnTo>
                    <a:pt x="0" y="1186179"/>
                  </a:lnTo>
                  <a:lnTo>
                    <a:pt x="0" y="0"/>
                  </a:lnTo>
                  <a:lnTo>
                    <a:pt x="2207259" y="0"/>
                  </a:lnTo>
                  <a:lnTo>
                    <a:pt x="2207259" y="1186179"/>
                  </a:lnTo>
                  <a:lnTo>
                    <a:pt x="1103629" y="1186179"/>
                  </a:lnTo>
                  <a:close/>
                </a:path>
              </a:pathLst>
            </a:custGeom>
            <a:ln w="12579">
              <a:solidFill>
                <a:srgbClr val="FFFFFF"/>
              </a:solidFill>
            </a:ln>
          </p:spPr>
          <p:txBody>
            <a:bodyPr wrap="square" lIns="0" tIns="0" rIns="0" bIns="0" rtlCol="0"/>
            <a:lstStyle/>
            <a:p>
              <a:endParaRPr/>
            </a:p>
          </p:txBody>
        </p:sp>
        <p:sp>
          <p:nvSpPr>
            <p:cNvPr id="12" name="object 12"/>
            <p:cNvSpPr/>
            <p:nvPr/>
          </p:nvSpPr>
          <p:spPr>
            <a:xfrm>
              <a:off x="6662419" y="2280920"/>
              <a:ext cx="2205990" cy="1186180"/>
            </a:xfrm>
            <a:custGeom>
              <a:avLst/>
              <a:gdLst/>
              <a:ahLst/>
              <a:cxnLst/>
              <a:rect l="l" t="t" r="r" b="b"/>
              <a:pathLst>
                <a:path w="2205990" h="1186179">
                  <a:moveTo>
                    <a:pt x="2205989" y="0"/>
                  </a:moveTo>
                  <a:lnTo>
                    <a:pt x="0" y="0"/>
                  </a:lnTo>
                  <a:lnTo>
                    <a:pt x="0" y="1186179"/>
                  </a:lnTo>
                  <a:lnTo>
                    <a:pt x="2205989" y="1186179"/>
                  </a:lnTo>
                  <a:close/>
                </a:path>
              </a:pathLst>
            </a:custGeom>
            <a:solidFill>
              <a:srgbClr val="608EFC"/>
            </a:solidFill>
          </p:spPr>
          <p:txBody>
            <a:bodyPr wrap="square" lIns="0" tIns="0" rIns="0" bIns="0" rtlCol="0"/>
            <a:lstStyle/>
            <a:p>
              <a:endParaRPr/>
            </a:p>
          </p:txBody>
        </p:sp>
        <p:sp>
          <p:nvSpPr>
            <p:cNvPr id="13" name="object 13"/>
            <p:cNvSpPr/>
            <p:nvPr/>
          </p:nvSpPr>
          <p:spPr>
            <a:xfrm>
              <a:off x="6662419" y="2280920"/>
              <a:ext cx="2205990" cy="1186180"/>
            </a:xfrm>
            <a:custGeom>
              <a:avLst/>
              <a:gdLst/>
              <a:ahLst/>
              <a:cxnLst/>
              <a:rect l="l" t="t" r="r" b="b"/>
              <a:pathLst>
                <a:path w="2205990" h="1186179">
                  <a:moveTo>
                    <a:pt x="1103629" y="1186179"/>
                  </a:moveTo>
                  <a:lnTo>
                    <a:pt x="0" y="1186179"/>
                  </a:lnTo>
                  <a:lnTo>
                    <a:pt x="0" y="0"/>
                  </a:lnTo>
                  <a:lnTo>
                    <a:pt x="2205989" y="0"/>
                  </a:lnTo>
                  <a:lnTo>
                    <a:pt x="2205989" y="1186179"/>
                  </a:lnTo>
                  <a:lnTo>
                    <a:pt x="1103629" y="1186179"/>
                  </a:lnTo>
                  <a:close/>
                </a:path>
              </a:pathLst>
            </a:custGeom>
            <a:ln w="12579">
              <a:solidFill>
                <a:srgbClr val="FFFFFF"/>
              </a:solidFill>
            </a:ln>
          </p:spPr>
          <p:txBody>
            <a:bodyPr wrap="square" lIns="0" tIns="0" rIns="0" bIns="0" rtlCol="0"/>
            <a:lstStyle/>
            <a:p>
              <a:endParaRPr/>
            </a:p>
          </p:txBody>
        </p:sp>
      </p:grpSp>
      <p:sp>
        <p:nvSpPr>
          <p:cNvPr id="14" name="object 14"/>
          <p:cNvSpPr txBox="1"/>
          <p:nvPr/>
        </p:nvSpPr>
        <p:spPr>
          <a:xfrm>
            <a:off x="6738619" y="2357120"/>
            <a:ext cx="2129790" cy="1109980"/>
          </a:xfrm>
          <a:prstGeom prst="rect">
            <a:avLst/>
          </a:prstGeom>
          <a:solidFill>
            <a:srgbClr val="608EFC"/>
          </a:solidFill>
          <a:ln w="12579">
            <a:solidFill>
              <a:srgbClr val="FFFFFF"/>
            </a:solidFill>
          </a:ln>
        </p:spPr>
        <p:txBody>
          <a:bodyPr vert="horz" wrap="square" lIns="0" tIns="0" rIns="0" bIns="0" rtlCol="0">
            <a:spAutoFit/>
          </a:bodyPr>
          <a:lstStyle/>
          <a:p>
            <a:pPr marL="78105">
              <a:lnSpc>
                <a:spcPts val="2630"/>
              </a:lnSpc>
            </a:pPr>
            <a:r>
              <a:rPr sz="2400" b="1" spc="-5" dirty="0">
                <a:solidFill>
                  <a:srgbClr val="FFFFFF"/>
                </a:solidFill>
                <a:latin typeface="Arial"/>
                <a:cs typeface="Arial"/>
              </a:rPr>
              <a:t>Broader</a:t>
            </a:r>
            <a:r>
              <a:rPr sz="2400" b="1" spc="-25" dirty="0">
                <a:solidFill>
                  <a:srgbClr val="FFFFFF"/>
                </a:solidFill>
                <a:latin typeface="Arial"/>
                <a:cs typeface="Arial"/>
              </a:rPr>
              <a:t> </a:t>
            </a:r>
            <a:r>
              <a:rPr sz="2400" b="1" spc="-5" dirty="0">
                <a:solidFill>
                  <a:srgbClr val="FFFFFF"/>
                </a:solidFill>
                <a:latin typeface="Arial"/>
                <a:cs typeface="Arial"/>
              </a:rPr>
              <a:t>than</a:t>
            </a:r>
            <a:endParaRPr sz="2400">
              <a:latin typeface="Arial"/>
              <a:cs typeface="Arial"/>
            </a:endParaRPr>
          </a:p>
          <a:p>
            <a:pPr marL="205104" marR="273050" indent="160020">
              <a:lnSpc>
                <a:spcPct val="100000"/>
              </a:lnSpc>
            </a:pPr>
            <a:r>
              <a:rPr sz="2400" b="1" spc="-5" dirty="0">
                <a:solidFill>
                  <a:srgbClr val="FFFFFF"/>
                </a:solidFill>
                <a:latin typeface="Arial"/>
                <a:cs typeface="Arial"/>
              </a:rPr>
              <a:t>Financial  </a:t>
            </a:r>
            <a:r>
              <a:rPr sz="2400" b="1" spc="-10" dirty="0">
                <a:solidFill>
                  <a:srgbClr val="FFFFFF"/>
                </a:solidFill>
                <a:latin typeface="Arial"/>
                <a:cs typeface="Arial"/>
              </a:rPr>
              <a:t>S</a:t>
            </a:r>
            <a:r>
              <a:rPr sz="2400" b="1" spc="10" dirty="0">
                <a:solidFill>
                  <a:srgbClr val="FFFFFF"/>
                </a:solidFill>
                <a:latin typeface="Arial"/>
                <a:cs typeface="Arial"/>
              </a:rPr>
              <a:t>t</a:t>
            </a:r>
            <a:r>
              <a:rPr sz="2400" b="1" spc="-10" dirty="0">
                <a:solidFill>
                  <a:srgbClr val="FFFFFF"/>
                </a:solidFill>
                <a:latin typeface="Arial"/>
                <a:cs typeface="Arial"/>
              </a:rPr>
              <a:t>a</a:t>
            </a:r>
            <a:r>
              <a:rPr sz="2400" b="1" dirty="0">
                <a:solidFill>
                  <a:srgbClr val="FFFFFF"/>
                </a:solidFill>
                <a:latin typeface="Arial"/>
                <a:cs typeface="Arial"/>
              </a:rPr>
              <a:t>te</a:t>
            </a:r>
            <a:r>
              <a:rPr sz="2400" b="1" spc="-5" dirty="0">
                <a:solidFill>
                  <a:srgbClr val="FFFFFF"/>
                </a:solidFill>
                <a:latin typeface="Arial"/>
                <a:cs typeface="Arial"/>
              </a:rPr>
              <a:t>m</a:t>
            </a:r>
            <a:r>
              <a:rPr sz="2400" b="1" spc="-10" dirty="0">
                <a:solidFill>
                  <a:srgbClr val="FFFFFF"/>
                </a:solidFill>
                <a:latin typeface="Arial"/>
                <a:cs typeface="Arial"/>
              </a:rPr>
              <a:t>e</a:t>
            </a:r>
            <a:r>
              <a:rPr sz="2400" b="1" spc="5" dirty="0">
                <a:solidFill>
                  <a:srgbClr val="FFFFFF"/>
                </a:solidFill>
                <a:latin typeface="Arial"/>
                <a:cs typeface="Arial"/>
              </a:rPr>
              <a:t>n</a:t>
            </a:r>
            <a:r>
              <a:rPr sz="2400" b="1" dirty="0">
                <a:solidFill>
                  <a:srgbClr val="FFFFFF"/>
                </a:solidFill>
                <a:latin typeface="Arial"/>
                <a:cs typeface="Arial"/>
              </a:rPr>
              <a:t>ts</a:t>
            </a:r>
            <a:endParaRPr sz="2400">
              <a:latin typeface="Arial"/>
              <a:cs typeface="Arial"/>
            </a:endParaRPr>
          </a:p>
        </p:txBody>
      </p:sp>
      <p:grpSp>
        <p:nvGrpSpPr>
          <p:cNvPr id="15" name="object 15"/>
          <p:cNvGrpSpPr/>
          <p:nvPr/>
        </p:nvGrpSpPr>
        <p:grpSpPr>
          <a:xfrm>
            <a:off x="6656130" y="4362510"/>
            <a:ext cx="2296160" cy="909319"/>
            <a:chOff x="6656130" y="4362510"/>
            <a:chExt cx="2296160" cy="909319"/>
          </a:xfrm>
        </p:grpSpPr>
        <p:sp>
          <p:nvSpPr>
            <p:cNvPr id="16" name="object 16"/>
            <p:cNvSpPr/>
            <p:nvPr/>
          </p:nvSpPr>
          <p:spPr>
            <a:xfrm>
              <a:off x="6738620" y="4445000"/>
              <a:ext cx="2207260" cy="820419"/>
            </a:xfrm>
            <a:custGeom>
              <a:avLst/>
              <a:gdLst/>
              <a:ahLst/>
              <a:cxnLst/>
              <a:rect l="l" t="t" r="r" b="b"/>
              <a:pathLst>
                <a:path w="2207259" h="820420">
                  <a:moveTo>
                    <a:pt x="2207260" y="0"/>
                  </a:moveTo>
                  <a:lnTo>
                    <a:pt x="0" y="0"/>
                  </a:lnTo>
                  <a:lnTo>
                    <a:pt x="0" y="744220"/>
                  </a:lnTo>
                  <a:lnTo>
                    <a:pt x="0" y="820420"/>
                  </a:lnTo>
                  <a:lnTo>
                    <a:pt x="2207260" y="820420"/>
                  </a:lnTo>
                  <a:lnTo>
                    <a:pt x="2207260" y="744220"/>
                  </a:lnTo>
                  <a:lnTo>
                    <a:pt x="2207260" y="0"/>
                  </a:lnTo>
                  <a:close/>
                </a:path>
              </a:pathLst>
            </a:custGeom>
            <a:solidFill>
              <a:srgbClr val="FFFFFF"/>
            </a:solidFill>
          </p:spPr>
          <p:txBody>
            <a:bodyPr wrap="square" lIns="0" tIns="0" rIns="0" bIns="0" rtlCol="0"/>
            <a:lstStyle/>
            <a:p>
              <a:endParaRPr/>
            </a:p>
          </p:txBody>
        </p:sp>
        <p:sp>
          <p:nvSpPr>
            <p:cNvPr id="17" name="object 17"/>
            <p:cNvSpPr/>
            <p:nvPr/>
          </p:nvSpPr>
          <p:spPr>
            <a:xfrm>
              <a:off x="6738619" y="4445000"/>
              <a:ext cx="2207260" cy="820419"/>
            </a:xfrm>
            <a:custGeom>
              <a:avLst/>
              <a:gdLst/>
              <a:ahLst/>
              <a:cxnLst/>
              <a:rect l="l" t="t" r="r" b="b"/>
              <a:pathLst>
                <a:path w="2207259" h="820420">
                  <a:moveTo>
                    <a:pt x="1103629" y="820419"/>
                  </a:moveTo>
                  <a:lnTo>
                    <a:pt x="0" y="820419"/>
                  </a:lnTo>
                  <a:lnTo>
                    <a:pt x="0" y="0"/>
                  </a:lnTo>
                  <a:lnTo>
                    <a:pt x="2207259" y="0"/>
                  </a:lnTo>
                  <a:lnTo>
                    <a:pt x="2207259" y="820419"/>
                  </a:lnTo>
                  <a:lnTo>
                    <a:pt x="1103629" y="820419"/>
                  </a:lnTo>
                  <a:close/>
                </a:path>
              </a:pathLst>
            </a:custGeom>
            <a:ln w="12579">
              <a:solidFill>
                <a:srgbClr val="FFFFFF"/>
              </a:solidFill>
            </a:ln>
          </p:spPr>
          <p:txBody>
            <a:bodyPr wrap="square" lIns="0" tIns="0" rIns="0" bIns="0" rtlCol="0"/>
            <a:lstStyle/>
            <a:p>
              <a:endParaRPr/>
            </a:p>
          </p:txBody>
        </p:sp>
        <p:sp>
          <p:nvSpPr>
            <p:cNvPr id="18" name="object 18"/>
            <p:cNvSpPr/>
            <p:nvPr/>
          </p:nvSpPr>
          <p:spPr>
            <a:xfrm>
              <a:off x="6662419" y="4368800"/>
              <a:ext cx="2205990" cy="820419"/>
            </a:xfrm>
            <a:custGeom>
              <a:avLst/>
              <a:gdLst/>
              <a:ahLst/>
              <a:cxnLst/>
              <a:rect l="l" t="t" r="r" b="b"/>
              <a:pathLst>
                <a:path w="2205990" h="820420">
                  <a:moveTo>
                    <a:pt x="2205989" y="0"/>
                  </a:moveTo>
                  <a:lnTo>
                    <a:pt x="0" y="0"/>
                  </a:lnTo>
                  <a:lnTo>
                    <a:pt x="0" y="820419"/>
                  </a:lnTo>
                  <a:lnTo>
                    <a:pt x="2205989" y="820419"/>
                  </a:lnTo>
                  <a:close/>
                </a:path>
              </a:pathLst>
            </a:custGeom>
            <a:solidFill>
              <a:srgbClr val="608EFC"/>
            </a:solidFill>
          </p:spPr>
          <p:txBody>
            <a:bodyPr wrap="square" lIns="0" tIns="0" rIns="0" bIns="0" rtlCol="0"/>
            <a:lstStyle/>
            <a:p>
              <a:endParaRPr/>
            </a:p>
          </p:txBody>
        </p:sp>
        <p:sp>
          <p:nvSpPr>
            <p:cNvPr id="19" name="object 19"/>
            <p:cNvSpPr/>
            <p:nvPr/>
          </p:nvSpPr>
          <p:spPr>
            <a:xfrm>
              <a:off x="6662419" y="4368800"/>
              <a:ext cx="2205990" cy="820419"/>
            </a:xfrm>
            <a:custGeom>
              <a:avLst/>
              <a:gdLst/>
              <a:ahLst/>
              <a:cxnLst/>
              <a:rect l="l" t="t" r="r" b="b"/>
              <a:pathLst>
                <a:path w="2205990" h="820420">
                  <a:moveTo>
                    <a:pt x="1103629" y="820419"/>
                  </a:moveTo>
                  <a:lnTo>
                    <a:pt x="0" y="820419"/>
                  </a:lnTo>
                  <a:lnTo>
                    <a:pt x="0" y="0"/>
                  </a:lnTo>
                  <a:lnTo>
                    <a:pt x="2205989" y="0"/>
                  </a:lnTo>
                  <a:lnTo>
                    <a:pt x="2205989" y="820419"/>
                  </a:lnTo>
                  <a:lnTo>
                    <a:pt x="1103629" y="820419"/>
                  </a:lnTo>
                  <a:close/>
                </a:path>
              </a:pathLst>
            </a:custGeom>
            <a:ln w="12579">
              <a:solidFill>
                <a:srgbClr val="FFFFFF"/>
              </a:solidFill>
            </a:ln>
          </p:spPr>
          <p:txBody>
            <a:bodyPr wrap="square" lIns="0" tIns="0" rIns="0" bIns="0" rtlCol="0"/>
            <a:lstStyle/>
            <a:p>
              <a:endParaRPr/>
            </a:p>
          </p:txBody>
        </p:sp>
      </p:grpSp>
      <p:sp>
        <p:nvSpPr>
          <p:cNvPr id="20" name="object 20"/>
          <p:cNvSpPr txBox="1"/>
          <p:nvPr/>
        </p:nvSpPr>
        <p:spPr>
          <a:xfrm>
            <a:off x="6738619" y="4445000"/>
            <a:ext cx="2129790" cy="744220"/>
          </a:xfrm>
          <a:prstGeom prst="rect">
            <a:avLst/>
          </a:prstGeom>
          <a:solidFill>
            <a:srgbClr val="608EFC"/>
          </a:solidFill>
          <a:ln w="12579">
            <a:solidFill>
              <a:srgbClr val="FFFFFF"/>
            </a:solidFill>
          </a:ln>
        </p:spPr>
        <p:txBody>
          <a:bodyPr vert="horz" wrap="square" lIns="0" tIns="0" rIns="0" bIns="0" rtlCol="0">
            <a:spAutoFit/>
          </a:bodyPr>
          <a:lstStyle/>
          <a:p>
            <a:pPr marR="67310" algn="ctr">
              <a:lnSpc>
                <a:spcPts val="2630"/>
              </a:lnSpc>
            </a:pPr>
            <a:r>
              <a:rPr sz="2400" b="1" spc="-5" dirty="0">
                <a:solidFill>
                  <a:srgbClr val="FFFFFF"/>
                </a:solidFill>
                <a:latin typeface="Arial"/>
                <a:cs typeface="Arial"/>
              </a:rPr>
              <a:t>Historical</a:t>
            </a:r>
            <a:r>
              <a:rPr sz="2400" b="1" spc="-15" dirty="0">
                <a:solidFill>
                  <a:srgbClr val="FFFFFF"/>
                </a:solidFill>
                <a:latin typeface="Arial"/>
                <a:cs typeface="Arial"/>
              </a:rPr>
              <a:t> </a:t>
            </a:r>
            <a:r>
              <a:rPr sz="2400" b="1" dirty="0">
                <a:solidFill>
                  <a:srgbClr val="FFFFFF"/>
                </a:solidFill>
                <a:latin typeface="Arial"/>
                <a:cs typeface="Arial"/>
              </a:rPr>
              <a:t>in</a:t>
            </a:r>
            <a:endParaRPr sz="2400">
              <a:latin typeface="Arial"/>
              <a:cs typeface="Arial"/>
            </a:endParaRPr>
          </a:p>
          <a:p>
            <a:pPr marR="67310" algn="ctr">
              <a:lnSpc>
                <a:spcPct val="100000"/>
              </a:lnSpc>
            </a:pPr>
            <a:r>
              <a:rPr sz="2400" b="1" spc="-5" dirty="0">
                <a:solidFill>
                  <a:srgbClr val="FFFFFF"/>
                </a:solidFill>
                <a:latin typeface="Arial"/>
                <a:cs typeface="Arial"/>
              </a:rPr>
              <a:t>Nature</a:t>
            </a:r>
            <a:endParaRPr sz="2400">
              <a:latin typeface="Arial"/>
              <a:cs typeface="Arial"/>
            </a:endParaRPr>
          </a:p>
        </p:txBody>
      </p:sp>
      <p:grpSp>
        <p:nvGrpSpPr>
          <p:cNvPr id="21" name="object 21"/>
          <p:cNvGrpSpPr/>
          <p:nvPr/>
        </p:nvGrpSpPr>
        <p:grpSpPr>
          <a:xfrm>
            <a:off x="2513390" y="5627430"/>
            <a:ext cx="4193540" cy="909319"/>
            <a:chOff x="2513390" y="5627430"/>
            <a:chExt cx="4193540" cy="909319"/>
          </a:xfrm>
        </p:grpSpPr>
        <p:sp>
          <p:nvSpPr>
            <p:cNvPr id="22" name="object 22"/>
            <p:cNvSpPr/>
            <p:nvPr/>
          </p:nvSpPr>
          <p:spPr>
            <a:xfrm>
              <a:off x="2595880" y="5709919"/>
              <a:ext cx="4104640" cy="820419"/>
            </a:xfrm>
            <a:custGeom>
              <a:avLst/>
              <a:gdLst/>
              <a:ahLst/>
              <a:cxnLst/>
              <a:rect l="l" t="t" r="r" b="b"/>
              <a:pathLst>
                <a:path w="4104640" h="820420">
                  <a:moveTo>
                    <a:pt x="4104640" y="0"/>
                  </a:moveTo>
                  <a:lnTo>
                    <a:pt x="0" y="0"/>
                  </a:lnTo>
                  <a:lnTo>
                    <a:pt x="0" y="744220"/>
                  </a:lnTo>
                  <a:lnTo>
                    <a:pt x="0" y="820420"/>
                  </a:lnTo>
                  <a:lnTo>
                    <a:pt x="4104640" y="820420"/>
                  </a:lnTo>
                  <a:lnTo>
                    <a:pt x="4104640" y="744220"/>
                  </a:lnTo>
                  <a:lnTo>
                    <a:pt x="4104640" y="0"/>
                  </a:lnTo>
                  <a:close/>
                </a:path>
              </a:pathLst>
            </a:custGeom>
            <a:solidFill>
              <a:srgbClr val="FFFFFF"/>
            </a:solidFill>
          </p:spPr>
          <p:txBody>
            <a:bodyPr wrap="square" lIns="0" tIns="0" rIns="0" bIns="0" rtlCol="0"/>
            <a:lstStyle/>
            <a:p>
              <a:endParaRPr/>
            </a:p>
          </p:txBody>
        </p:sp>
        <p:sp>
          <p:nvSpPr>
            <p:cNvPr id="23" name="object 23"/>
            <p:cNvSpPr/>
            <p:nvPr/>
          </p:nvSpPr>
          <p:spPr>
            <a:xfrm>
              <a:off x="2595880" y="5709919"/>
              <a:ext cx="4104640" cy="820419"/>
            </a:xfrm>
            <a:custGeom>
              <a:avLst/>
              <a:gdLst/>
              <a:ahLst/>
              <a:cxnLst/>
              <a:rect l="l" t="t" r="r" b="b"/>
              <a:pathLst>
                <a:path w="4104640" h="820420">
                  <a:moveTo>
                    <a:pt x="2052320" y="820419"/>
                  </a:moveTo>
                  <a:lnTo>
                    <a:pt x="0" y="820419"/>
                  </a:lnTo>
                  <a:lnTo>
                    <a:pt x="0" y="0"/>
                  </a:lnTo>
                  <a:lnTo>
                    <a:pt x="4104640" y="0"/>
                  </a:lnTo>
                  <a:lnTo>
                    <a:pt x="4104640" y="820419"/>
                  </a:lnTo>
                  <a:lnTo>
                    <a:pt x="2052320" y="820419"/>
                  </a:lnTo>
                  <a:close/>
                </a:path>
              </a:pathLst>
            </a:custGeom>
            <a:ln w="12579">
              <a:solidFill>
                <a:srgbClr val="FFFFFF"/>
              </a:solidFill>
            </a:ln>
          </p:spPr>
          <p:txBody>
            <a:bodyPr wrap="square" lIns="0" tIns="0" rIns="0" bIns="0" rtlCol="0"/>
            <a:lstStyle/>
            <a:p>
              <a:endParaRPr/>
            </a:p>
          </p:txBody>
        </p:sp>
        <p:sp>
          <p:nvSpPr>
            <p:cNvPr id="24" name="object 24"/>
            <p:cNvSpPr/>
            <p:nvPr/>
          </p:nvSpPr>
          <p:spPr>
            <a:xfrm>
              <a:off x="2519680" y="5633719"/>
              <a:ext cx="4104640" cy="820419"/>
            </a:xfrm>
            <a:custGeom>
              <a:avLst/>
              <a:gdLst/>
              <a:ahLst/>
              <a:cxnLst/>
              <a:rect l="l" t="t" r="r" b="b"/>
              <a:pathLst>
                <a:path w="4104640" h="820420">
                  <a:moveTo>
                    <a:pt x="4104640" y="0"/>
                  </a:moveTo>
                  <a:lnTo>
                    <a:pt x="0" y="0"/>
                  </a:lnTo>
                  <a:lnTo>
                    <a:pt x="0" y="820419"/>
                  </a:lnTo>
                  <a:lnTo>
                    <a:pt x="4104640" y="820419"/>
                  </a:lnTo>
                  <a:close/>
                </a:path>
              </a:pathLst>
            </a:custGeom>
            <a:solidFill>
              <a:srgbClr val="608EFC"/>
            </a:solidFill>
          </p:spPr>
          <p:txBody>
            <a:bodyPr wrap="square" lIns="0" tIns="0" rIns="0" bIns="0" rtlCol="0"/>
            <a:lstStyle/>
            <a:p>
              <a:endParaRPr/>
            </a:p>
          </p:txBody>
        </p:sp>
        <p:sp>
          <p:nvSpPr>
            <p:cNvPr id="25" name="object 25"/>
            <p:cNvSpPr/>
            <p:nvPr/>
          </p:nvSpPr>
          <p:spPr>
            <a:xfrm>
              <a:off x="2519680" y="5633719"/>
              <a:ext cx="4104640" cy="820419"/>
            </a:xfrm>
            <a:custGeom>
              <a:avLst/>
              <a:gdLst/>
              <a:ahLst/>
              <a:cxnLst/>
              <a:rect l="l" t="t" r="r" b="b"/>
              <a:pathLst>
                <a:path w="4104640" h="820420">
                  <a:moveTo>
                    <a:pt x="2052320" y="820419"/>
                  </a:moveTo>
                  <a:lnTo>
                    <a:pt x="0" y="820419"/>
                  </a:lnTo>
                  <a:lnTo>
                    <a:pt x="0" y="0"/>
                  </a:lnTo>
                  <a:lnTo>
                    <a:pt x="4104640" y="0"/>
                  </a:lnTo>
                  <a:lnTo>
                    <a:pt x="4104640" y="820419"/>
                  </a:lnTo>
                  <a:lnTo>
                    <a:pt x="2052320" y="820419"/>
                  </a:lnTo>
                  <a:close/>
                </a:path>
              </a:pathLst>
            </a:custGeom>
            <a:ln w="12579">
              <a:solidFill>
                <a:srgbClr val="FFFFFF"/>
              </a:solidFill>
            </a:ln>
          </p:spPr>
          <p:txBody>
            <a:bodyPr wrap="square" lIns="0" tIns="0" rIns="0" bIns="0" rtlCol="0"/>
            <a:lstStyle/>
            <a:p>
              <a:endParaRPr/>
            </a:p>
          </p:txBody>
        </p:sp>
      </p:grpSp>
      <p:sp>
        <p:nvSpPr>
          <p:cNvPr id="26" name="object 26"/>
          <p:cNvSpPr txBox="1"/>
          <p:nvPr/>
        </p:nvSpPr>
        <p:spPr>
          <a:xfrm>
            <a:off x="2595879" y="5709920"/>
            <a:ext cx="4028440" cy="744220"/>
          </a:xfrm>
          <a:prstGeom prst="rect">
            <a:avLst/>
          </a:prstGeom>
          <a:solidFill>
            <a:srgbClr val="608EFC"/>
          </a:solidFill>
          <a:ln w="12579">
            <a:solidFill>
              <a:srgbClr val="FFFFFF"/>
            </a:solidFill>
          </a:ln>
        </p:spPr>
        <p:txBody>
          <a:bodyPr vert="horz" wrap="square" lIns="0" tIns="0" rIns="0" bIns="0" rtlCol="0">
            <a:spAutoFit/>
          </a:bodyPr>
          <a:lstStyle/>
          <a:p>
            <a:pPr marL="163830">
              <a:lnSpc>
                <a:spcPts val="2630"/>
              </a:lnSpc>
            </a:pPr>
            <a:r>
              <a:rPr sz="2400" b="1" spc="-5" dirty="0">
                <a:solidFill>
                  <a:srgbClr val="FFFFFF"/>
                </a:solidFill>
                <a:latin typeface="Arial"/>
                <a:cs typeface="Arial"/>
              </a:rPr>
              <a:t>Results from </a:t>
            </a:r>
            <a:r>
              <a:rPr sz="2400" b="1" spc="-10" dirty="0">
                <a:solidFill>
                  <a:srgbClr val="FFFFFF"/>
                </a:solidFill>
                <a:latin typeface="Arial"/>
                <a:cs typeface="Arial"/>
              </a:rPr>
              <a:t>Inexact</a:t>
            </a:r>
            <a:r>
              <a:rPr sz="2400" b="1" spc="10" dirty="0">
                <a:solidFill>
                  <a:srgbClr val="FFFFFF"/>
                </a:solidFill>
                <a:latin typeface="Arial"/>
                <a:cs typeface="Arial"/>
              </a:rPr>
              <a:t> </a:t>
            </a:r>
            <a:r>
              <a:rPr sz="2400" b="1" spc="-5" dirty="0">
                <a:solidFill>
                  <a:srgbClr val="FFFFFF"/>
                </a:solidFill>
                <a:latin typeface="Arial"/>
                <a:cs typeface="Arial"/>
              </a:rPr>
              <a:t>and</a:t>
            </a:r>
            <a:endParaRPr sz="2400">
              <a:latin typeface="Arial"/>
              <a:cs typeface="Arial"/>
            </a:endParaRPr>
          </a:p>
          <a:p>
            <a:pPr marL="299085">
              <a:lnSpc>
                <a:spcPct val="100000"/>
              </a:lnSpc>
            </a:pPr>
            <a:r>
              <a:rPr sz="2400" b="1" spc="-5" dirty="0">
                <a:solidFill>
                  <a:srgbClr val="FFFFFF"/>
                </a:solidFill>
                <a:latin typeface="Arial"/>
                <a:cs typeface="Arial"/>
              </a:rPr>
              <a:t>Approximate</a:t>
            </a:r>
            <a:r>
              <a:rPr sz="2400" b="1" spc="-20" dirty="0">
                <a:solidFill>
                  <a:srgbClr val="FFFFFF"/>
                </a:solidFill>
                <a:latin typeface="Arial"/>
                <a:cs typeface="Arial"/>
              </a:rPr>
              <a:t> </a:t>
            </a:r>
            <a:r>
              <a:rPr sz="2400" b="1" spc="-5" dirty="0">
                <a:solidFill>
                  <a:srgbClr val="FFFFFF"/>
                </a:solidFill>
                <a:latin typeface="Arial"/>
                <a:cs typeface="Arial"/>
              </a:rPr>
              <a:t>Measures</a:t>
            </a:r>
            <a:endParaRPr sz="2400">
              <a:latin typeface="Arial"/>
              <a:cs typeface="Arial"/>
            </a:endParaRPr>
          </a:p>
        </p:txBody>
      </p:sp>
      <p:grpSp>
        <p:nvGrpSpPr>
          <p:cNvPr id="27" name="object 27"/>
          <p:cNvGrpSpPr/>
          <p:nvPr/>
        </p:nvGrpSpPr>
        <p:grpSpPr>
          <a:xfrm>
            <a:off x="141030" y="4179630"/>
            <a:ext cx="2755900" cy="1275080"/>
            <a:chOff x="141030" y="4179630"/>
            <a:chExt cx="2755900" cy="1275080"/>
          </a:xfrm>
        </p:grpSpPr>
        <p:sp>
          <p:nvSpPr>
            <p:cNvPr id="28" name="object 28"/>
            <p:cNvSpPr/>
            <p:nvPr/>
          </p:nvSpPr>
          <p:spPr>
            <a:xfrm>
              <a:off x="223520" y="4262119"/>
              <a:ext cx="2667000" cy="1186180"/>
            </a:xfrm>
            <a:custGeom>
              <a:avLst/>
              <a:gdLst/>
              <a:ahLst/>
              <a:cxnLst/>
              <a:rect l="l" t="t" r="r" b="b"/>
              <a:pathLst>
                <a:path w="2667000" h="1186179">
                  <a:moveTo>
                    <a:pt x="2667000" y="0"/>
                  </a:moveTo>
                  <a:lnTo>
                    <a:pt x="0" y="0"/>
                  </a:lnTo>
                  <a:lnTo>
                    <a:pt x="0" y="1109980"/>
                  </a:lnTo>
                  <a:lnTo>
                    <a:pt x="0" y="1186180"/>
                  </a:lnTo>
                  <a:lnTo>
                    <a:pt x="2667000" y="1186180"/>
                  </a:lnTo>
                  <a:lnTo>
                    <a:pt x="2667000" y="1109980"/>
                  </a:lnTo>
                  <a:lnTo>
                    <a:pt x="2667000" y="0"/>
                  </a:lnTo>
                  <a:close/>
                </a:path>
              </a:pathLst>
            </a:custGeom>
            <a:solidFill>
              <a:srgbClr val="FFFFFF"/>
            </a:solidFill>
          </p:spPr>
          <p:txBody>
            <a:bodyPr wrap="square" lIns="0" tIns="0" rIns="0" bIns="0" rtlCol="0"/>
            <a:lstStyle/>
            <a:p>
              <a:endParaRPr/>
            </a:p>
          </p:txBody>
        </p:sp>
        <p:sp>
          <p:nvSpPr>
            <p:cNvPr id="29" name="object 29"/>
            <p:cNvSpPr/>
            <p:nvPr/>
          </p:nvSpPr>
          <p:spPr>
            <a:xfrm>
              <a:off x="223519" y="4262119"/>
              <a:ext cx="2667000" cy="1186180"/>
            </a:xfrm>
            <a:custGeom>
              <a:avLst/>
              <a:gdLst/>
              <a:ahLst/>
              <a:cxnLst/>
              <a:rect l="l" t="t" r="r" b="b"/>
              <a:pathLst>
                <a:path w="2667000" h="1186179">
                  <a:moveTo>
                    <a:pt x="1333500" y="1186179"/>
                  </a:moveTo>
                  <a:lnTo>
                    <a:pt x="0" y="1186179"/>
                  </a:lnTo>
                  <a:lnTo>
                    <a:pt x="0" y="0"/>
                  </a:lnTo>
                  <a:lnTo>
                    <a:pt x="2667000" y="0"/>
                  </a:lnTo>
                  <a:lnTo>
                    <a:pt x="2667000" y="1186179"/>
                  </a:lnTo>
                  <a:lnTo>
                    <a:pt x="1333500" y="1186179"/>
                  </a:lnTo>
                  <a:close/>
                </a:path>
              </a:pathLst>
            </a:custGeom>
            <a:ln w="12579">
              <a:solidFill>
                <a:srgbClr val="FFFFFF"/>
              </a:solidFill>
            </a:ln>
          </p:spPr>
          <p:txBody>
            <a:bodyPr wrap="square" lIns="0" tIns="0" rIns="0" bIns="0" rtlCol="0"/>
            <a:lstStyle/>
            <a:p>
              <a:endParaRPr/>
            </a:p>
          </p:txBody>
        </p:sp>
        <p:sp>
          <p:nvSpPr>
            <p:cNvPr id="30" name="object 30"/>
            <p:cNvSpPr/>
            <p:nvPr/>
          </p:nvSpPr>
          <p:spPr>
            <a:xfrm>
              <a:off x="147319" y="4185919"/>
              <a:ext cx="2667000" cy="1186180"/>
            </a:xfrm>
            <a:custGeom>
              <a:avLst/>
              <a:gdLst/>
              <a:ahLst/>
              <a:cxnLst/>
              <a:rect l="l" t="t" r="r" b="b"/>
              <a:pathLst>
                <a:path w="2667000" h="1186179">
                  <a:moveTo>
                    <a:pt x="2667000" y="0"/>
                  </a:moveTo>
                  <a:lnTo>
                    <a:pt x="0" y="0"/>
                  </a:lnTo>
                  <a:lnTo>
                    <a:pt x="0" y="1186179"/>
                  </a:lnTo>
                  <a:lnTo>
                    <a:pt x="2667000" y="1186179"/>
                  </a:lnTo>
                  <a:close/>
                </a:path>
              </a:pathLst>
            </a:custGeom>
            <a:solidFill>
              <a:srgbClr val="608EFC"/>
            </a:solidFill>
          </p:spPr>
          <p:txBody>
            <a:bodyPr wrap="square" lIns="0" tIns="0" rIns="0" bIns="0" rtlCol="0"/>
            <a:lstStyle/>
            <a:p>
              <a:endParaRPr/>
            </a:p>
          </p:txBody>
        </p:sp>
        <p:sp>
          <p:nvSpPr>
            <p:cNvPr id="31" name="object 31"/>
            <p:cNvSpPr/>
            <p:nvPr/>
          </p:nvSpPr>
          <p:spPr>
            <a:xfrm>
              <a:off x="147319" y="4185919"/>
              <a:ext cx="2667000" cy="1186180"/>
            </a:xfrm>
            <a:custGeom>
              <a:avLst/>
              <a:gdLst/>
              <a:ahLst/>
              <a:cxnLst/>
              <a:rect l="l" t="t" r="r" b="b"/>
              <a:pathLst>
                <a:path w="2667000" h="1186179">
                  <a:moveTo>
                    <a:pt x="1333500" y="1186179"/>
                  </a:moveTo>
                  <a:lnTo>
                    <a:pt x="0" y="1186179"/>
                  </a:lnTo>
                  <a:lnTo>
                    <a:pt x="0" y="0"/>
                  </a:lnTo>
                  <a:lnTo>
                    <a:pt x="2667000" y="0"/>
                  </a:lnTo>
                  <a:lnTo>
                    <a:pt x="2667000" y="1186179"/>
                  </a:lnTo>
                  <a:lnTo>
                    <a:pt x="1333500" y="1186179"/>
                  </a:lnTo>
                  <a:close/>
                </a:path>
              </a:pathLst>
            </a:custGeom>
            <a:ln w="12579">
              <a:solidFill>
                <a:srgbClr val="FFFFFF"/>
              </a:solidFill>
            </a:ln>
          </p:spPr>
          <p:txBody>
            <a:bodyPr wrap="square" lIns="0" tIns="0" rIns="0" bIns="0" rtlCol="0"/>
            <a:lstStyle/>
            <a:p>
              <a:endParaRPr/>
            </a:p>
          </p:txBody>
        </p:sp>
      </p:grpSp>
      <p:sp>
        <p:nvSpPr>
          <p:cNvPr id="32" name="object 32"/>
          <p:cNvSpPr txBox="1"/>
          <p:nvPr/>
        </p:nvSpPr>
        <p:spPr>
          <a:xfrm>
            <a:off x="223520" y="4262120"/>
            <a:ext cx="2590800" cy="1109980"/>
          </a:xfrm>
          <a:prstGeom prst="rect">
            <a:avLst/>
          </a:prstGeom>
          <a:solidFill>
            <a:srgbClr val="608EFC"/>
          </a:solidFill>
          <a:ln w="12579">
            <a:solidFill>
              <a:srgbClr val="FFFFFF"/>
            </a:solidFill>
          </a:ln>
        </p:spPr>
        <p:txBody>
          <a:bodyPr vert="horz" wrap="square" lIns="0" tIns="0" rIns="0" bIns="0" rtlCol="0">
            <a:spAutoFit/>
          </a:bodyPr>
          <a:lstStyle/>
          <a:p>
            <a:pPr marR="69215" algn="ctr">
              <a:lnSpc>
                <a:spcPts val="2630"/>
              </a:lnSpc>
            </a:pPr>
            <a:r>
              <a:rPr sz="2400" b="1" spc="-5" dirty="0">
                <a:solidFill>
                  <a:srgbClr val="FFFFFF"/>
                </a:solidFill>
                <a:latin typeface="Arial"/>
                <a:cs typeface="Arial"/>
              </a:rPr>
              <a:t>Based</a:t>
            </a:r>
            <a:r>
              <a:rPr sz="2400" b="1" spc="-10" dirty="0">
                <a:solidFill>
                  <a:srgbClr val="FFFFFF"/>
                </a:solidFill>
                <a:latin typeface="Arial"/>
                <a:cs typeface="Arial"/>
              </a:rPr>
              <a:t> </a:t>
            </a:r>
            <a:r>
              <a:rPr sz="2400" b="1" spc="-5" dirty="0">
                <a:solidFill>
                  <a:srgbClr val="FFFFFF"/>
                </a:solidFill>
                <a:latin typeface="Arial"/>
                <a:cs typeface="Arial"/>
              </a:rPr>
              <a:t>on</a:t>
            </a:r>
            <a:endParaRPr sz="2400">
              <a:latin typeface="Arial"/>
              <a:cs typeface="Arial"/>
            </a:endParaRPr>
          </a:p>
          <a:p>
            <a:pPr marL="37465" marR="105410" algn="ctr">
              <a:lnSpc>
                <a:spcPct val="100000"/>
              </a:lnSpc>
            </a:pPr>
            <a:r>
              <a:rPr sz="2400" b="1" spc="-5" dirty="0">
                <a:solidFill>
                  <a:srgbClr val="FFFFFF"/>
                </a:solidFill>
                <a:latin typeface="Arial"/>
                <a:cs typeface="Arial"/>
              </a:rPr>
              <a:t>General</a:t>
            </a:r>
            <a:r>
              <a:rPr sz="2400" b="1" spc="-65" dirty="0">
                <a:solidFill>
                  <a:srgbClr val="FFFFFF"/>
                </a:solidFill>
                <a:latin typeface="Arial"/>
                <a:cs typeface="Arial"/>
              </a:rPr>
              <a:t> </a:t>
            </a:r>
            <a:r>
              <a:rPr sz="2400" b="1" spc="-5" dirty="0">
                <a:solidFill>
                  <a:srgbClr val="FFFFFF"/>
                </a:solidFill>
                <a:latin typeface="Arial"/>
                <a:cs typeface="Arial"/>
              </a:rPr>
              <a:t>Purpose  Assumption</a:t>
            </a:r>
            <a:endParaRPr sz="2400">
              <a:latin typeface="Arial"/>
              <a:cs typeface="Arial"/>
            </a:endParaRPr>
          </a:p>
        </p:txBody>
      </p:sp>
      <p:grpSp>
        <p:nvGrpSpPr>
          <p:cNvPr id="33" name="object 33"/>
          <p:cNvGrpSpPr/>
          <p:nvPr/>
        </p:nvGrpSpPr>
        <p:grpSpPr>
          <a:xfrm>
            <a:off x="370900" y="2274630"/>
            <a:ext cx="2296160" cy="1275080"/>
            <a:chOff x="370900" y="2274630"/>
            <a:chExt cx="2296160" cy="1275080"/>
          </a:xfrm>
        </p:grpSpPr>
        <p:sp>
          <p:nvSpPr>
            <p:cNvPr id="34" name="object 34"/>
            <p:cNvSpPr/>
            <p:nvPr/>
          </p:nvSpPr>
          <p:spPr>
            <a:xfrm>
              <a:off x="453390" y="2357119"/>
              <a:ext cx="2207260" cy="1186180"/>
            </a:xfrm>
            <a:custGeom>
              <a:avLst/>
              <a:gdLst/>
              <a:ahLst/>
              <a:cxnLst/>
              <a:rect l="l" t="t" r="r" b="b"/>
              <a:pathLst>
                <a:path w="2207260" h="1186179">
                  <a:moveTo>
                    <a:pt x="2207260" y="0"/>
                  </a:moveTo>
                  <a:lnTo>
                    <a:pt x="0" y="0"/>
                  </a:lnTo>
                  <a:lnTo>
                    <a:pt x="0" y="1109980"/>
                  </a:lnTo>
                  <a:lnTo>
                    <a:pt x="0" y="1186180"/>
                  </a:lnTo>
                  <a:lnTo>
                    <a:pt x="2207260" y="1186180"/>
                  </a:lnTo>
                  <a:lnTo>
                    <a:pt x="2207260" y="1109980"/>
                  </a:lnTo>
                  <a:lnTo>
                    <a:pt x="2207260" y="0"/>
                  </a:lnTo>
                  <a:close/>
                </a:path>
              </a:pathLst>
            </a:custGeom>
            <a:solidFill>
              <a:srgbClr val="FFFFFF"/>
            </a:solidFill>
          </p:spPr>
          <p:txBody>
            <a:bodyPr wrap="square" lIns="0" tIns="0" rIns="0" bIns="0" rtlCol="0"/>
            <a:lstStyle/>
            <a:p>
              <a:endParaRPr/>
            </a:p>
          </p:txBody>
        </p:sp>
        <p:sp>
          <p:nvSpPr>
            <p:cNvPr id="35" name="object 35"/>
            <p:cNvSpPr/>
            <p:nvPr/>
          </p:nvSpPr>
          <p:spPr>
            <a:xfrm>
              <a:off x="453390" y="2357120"/>
              <a:ext cx="2207260" cy="1186180"/>
            </a:xfrm>
            <a:custGeom>
              <a:avLst/>
              <a:gdLst/>
              <a:ahLst/>
              <a:cxnLst/>
              <a:rect l="l" t="t" r="r" b="b"/>
              <a:pathLst>
                <a:path w="2207260" h="1186179">
                  <a:moveTo>
                    <a:pt x="1103630" y="1186179"/>
                  </a:moveTo>
                  <a:lnTo>
                    <a:pt x="0" y="1186179"/>
                  </a:lnTo>
                  <a:lnTo>
                    <a:pt x="0" y="0"/>
                  </a:lnTo>
                  <a:lnTo>
                    <a:pt x="2207260" y="0"/>
                  </a:lnTo>
                  <a:lnTo>
                    <a:pt x="2207260" y="1186179"/>
                  </a:lnTo>
                  <a:lnTo>
                    <a:pt x="1103630" y="1186179"/>
                  </a:lnTo>
                  <a:close/>
                </a:path>
              </a:pathLst>
            </a:custGeom>
            <a:ln w="12579">
              <a:solidFill>
                <a:srgbClr val="FFFFFF"/>
              </a:solidFill>
            </a:ln>
          </p:spPr>
          <p:txBody>
            <a:bodyPr wrap="square" lIns="0" tIns="0" rIns="0" bIns="0" rtlCol="0"/>
            <a:lstStyle/>
            <a:p>
              <a:endParaRPr/>
            </a:p>
          </p:txBody>
        </p:sp>
        <p:sp>
          <p:nvSpPr>
            <p:cNvPr id="36" name="object 36"/>
            <p:cNvSpPr/>
            <p:nvPr/>
          </p:nvSpPr>
          <p:spPr>
            <a:xfrm>
              <a:off x="377190" y="2280920"/>
              <a:ext cx="2207260" cy="1186180"/>
            </a:xfrm>
            <a:custGeom>
              <a:avLst/>
              <a:gdLst/>
              <a:ahLst/>
              <a:cxnLst/>
              <a:rect l="l" t="t" r="r" b="b"/>
              <a:pathLst>
                <a:path w="2207260" h="1186179">
                  <a:moveTo>
                    <a:pt x="2207260" y="0"/>
                  </a:moveTo>
                  <a:lnTo>
                    <a:pt x="0" y="0"/>
                  </a:lnTo>
                  <a:lnTo>
                    <a:pt x="0" y="1186179"/>
                  </a:lnTo>
                  <a:lnTo>
                    <a:pt x="2207260" y="1186179"/>
                  </a:lnTo>
                  <a:close/>
                </a:path>
              </a:pathLst>
            </a:custGeom>
            <a:solidFill>
              <a:srgbClr val="608EFC"/>
            </a:solidFill>
          </p:spPr>
          <p:txBody>
            <a:bodyPr wrap="square" lIns="0" tIns="0" rIns="0" bIns="0" rtlCol="0"/>
            <a:lstStyle/>
            <a:p>
              <a:endParaRPr/>
            </a:p>
          </p:txBody>
        </p:sp>
        <p:sp>
          <p:nvSpPr>
            <p:cNvPr id="37" name="object 37"/>
            <p:cNvSpPr/>
            <p:nvPr/>
          </p:nvSpPr>
          <p:spPr>
            <a:xfrm>
              <a:off x="377190" y="2280920"/>
              <a:ext cx="2207260" cy="1186180"/>
            </a:xfrm>
            <a:custGeom>
              <a:avLst/>
              <a:gdLst/>
              <a:ahLst/>
              <a:cxnLst/>
              <a:rect l="l" t="t" r="r" b="b"/>
              <a:pathLst>
                <a:path w="2207260" h="1186179">
                  <a:moveTo>
                    <a:pt x="1103630" y="1186179"/>
                  </a:moveTo>
                  <a:lnTo>
                    <a:pt x="0" y="1186179"/>
                  </a:lnTo>
                  <a:lnTo>
                    <a:pt x="0" y="0"/>
                  </a:lnTo>
                  <a:lnTo>
                    <a:pt x="2207260" y="0"/>
                  </a:lnTo>
                  <a:lnTo>
                    <a:pt x="2207260" y="1186179"/>
                  </a:lnTo>
                  <a:lnTo>
                    <a:pt x="1103630" y="1186179"/>
                  </a:lnTo>
                  <a:close/>
                </a:path>
              </a:pathLst>
            </a:custGeom>
            <a:ln w="12579">
              <a:solidFill>
                <a:srgbClr val="FFFFFF"/>
              </a:solidFill>
            </a:ln>
          </p:spPr>
          <p:txBody>
            <a:bodyPr wrap="square" lIns="0" tIns="0" rIns="0" bIns="0" rtlCol="0"/>
            <a:lstStyle/>
            <a:p>
              <a:endParaRPr/>
            </a:p>
          </p:txBody>
        </p:sp>
      </p:grpSp>
      <p:sp>
        <p:nvSpPr>
          <p:cNvPr id="38" name="object 38"/>
          <p:cNvSpPr txBox="1"/>
          <p:nvPr/>
        </p:nvSpPr>
        <p:spPr>
          <a:xfrm>
            <a:off x="453390" y="2357120"/>
            <a:ext cx="2131060" cy="1109980"/>
          </a:xfrm>
          <a:prstGeom prst="rect">
            <a:avLst/>
          </a:prstGeom>
          <a:solidFill>
            <a:srgbClr val="608EFC"/>
          </a:solidFill>
          <a:ln w="12579">
            <a:solidFill>
              <a:srgbClr val="FFFFFF"/>
            </a:solidFill>
          </a:ln>
        </p:spPr>
        <p:txBody>
          <a:bodyPr vert="horz" wrap="square" lIns="0" tIns="0" rIns="0" bIns="0" rtlCol="0">
            <a:spAutoFit/>
          </a:bodyPr>
          <a:lstStyle/>
          <a:p>
            <a:pPr marL="215900">
              <a:lnSpc>
                <a:spcPts val="2630"/>
              </a:lnSpc>
            </a:pPr>
            <a:r>
              <a:rPr sz="2400" b="1" spc="-5" dirty="0">
                <a:solidFill>
                  <a:srgbClr val="FFFFFF"/>
                </a:solidFill>
                <a:latin typeface="Arial"/>
                <a:cs typeface="Arial"/>
              </a:rPr>
              <a:t>Usefulness</a:t>
            </a:r>
            <a:endParaRPr sz="2400">
              <a:latin typeface="Arial"/>
              <a:cs typeface="Arial"/>
            </a:endParaRPr>
          </a:p>
          <a:p>
            <a:pPr marL="165100" marR="113030" indent="-118110">
              <a:lnSpc>
                <a:spcPct val="100000"/>
              </a:lnSpc>
            </a:pPr>
            <a:r>
              <a:rPr sz="2400" b="1" spc="-5" dirty="0">
                <a:solidFill>
                  <a:srgbClr val="FFFFFF"/>
                </a:solidFill>
                <a:latin typeface="Arial"/>
                <a:cs typeface="Arial"/>
              </a:rPr>
              <a:t>Enhanced</a:t>
            </a:r>
            <a:r>
              <a:rPr sz="2400" b="1" spc="-85" dirty="0">
                <a:solidFill>
                  <a:srgbClr val="FFFFFF"/>
                </a:solidFill>
                <a:latin typeface="Arial"/>
                <a:cs typeface="Arial"/>
              </a:rPr>
              <a:t> </a:t>
            </a:r>
            <a:r>
              <a:rPr sz="2400" b="1" spc="-5" dirty="0">
                <a:solidFill>
                  <a:srgbClr val="FFFFFF"/>
                </a:solidFill>
                <a:latin typeface="Arial"/>
                <a:cs typeface="Arial"/>
              </a:rPr>
              <a:t>via  Explanation</a:t>
            </a:r>
            <a:endParaRPr sz="2400">
              <a:latin typeface="Arial"/>
              <a:cs typeface="Arial"/>
            </a:endParaRPr>
          </a:p>
        </p:txBody>
      </p:sp>
      <p:sp>
        <p:nvSpPr>
          <p:cNvPr id="39" name="object 39"/>
          <p:cNvSpPr/>
          <p:nvPr/>
        </p:nvSpPr>
        <p:spPr>
          <a:xfrm>
            <a:off x="3030220" y="2988310"/>
            <a:ext cx="3388359" cy="1899920"/>
          </a:xfrm>
          <a:prstGeom prst="rect">
            <a:avLst/>
          </a:prstGeom>
          <a:blipFill>
            <a:blip r:embed="rId2" cstate="print"/>
            <a:stretch>
              <a:fillRect/>
            </a:stretch>
          </a:blipFill>
        </p:spPr>
        <p:txBody>
          <a:bodyPr wrap="square" lIns="0" tIns="0" rIns="0" bIns="0" rtlCol="0"/>
          <a:lstStyle/>
          <a:p>
            <a:endParaRPr/>
          </a:p>
        </p:txBody>
      </p:sp>
      <p:sp>
        <p:nvSpPr>
          <p:cNvPr id="41" name="object 41"/>
          <p:cNvSpPr txBox="1">
            <a:spLocks noGrp="1"/>
          </p:cNvSpPr>
          <p:nvPr>
            <p:ph type="ftr" sz="quarter" idx="5"/>
          </p:nvPr>
        </p:nvSpPr>
        <p:spPr>
          <a:prstGeom prst="rect">
            <a:avLst/>
          </a:prstGeom>
        </p:spPr>
        <p:txBody>
          <a:bodyPr vert="horz" wrap="square" lIns="0" tIns="0" rIns="0" bIns="0" rtlCol="0">
            <a:spAutoFit/>
          </a:bodyPr>
          <a:lstStyle/>
          <a:p>
            <a:pPr marL="12700">
              <a:lnSpc>
                <a:spcPts val="1675"/>
              </a:lnSpc>
            </a:pPr>
            <a:r>
              <a:rPr dirty="0"/>
              <a:t>McGraw-Hill/Irwin</a:t>
            </a:r>
          </a:p>
        </p:txBody>
      </p:sp>
    </p:spTree>
  </p:cSld>
  <p:clrMapOvr>
    <a:masterClrMapping/>
  </p:clrMapOvr>
  <p:transition>
    <p:blinds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8905" rIns="0" bIns="0" rtlCol="0">
            <a:spAutoFit/>
          </a:bodyPr>
          <a:lstStyle/>
          <a:p>
            <a:pPr marL="2588895" marR="838200" indent="-1743710">
              <a:lnSpc>
                <a:spcPts val="4079"/>
              </a:lnSpc>
              <a:spcBef>
                <a:spcPts val="1015"/>
              </a:spcBef>
            </a:pPr>
            <a:r>
              <a:rPr dirty="0"/>
              <a:t>Internal </a:t>
            </a:r>
            <a:r>
              <a:rPr spc="-5" dirty="0"/>
              <a:t>Users </a:t>
            </a:r>
            <a:r>
              <a:rPr dirty="0"/>
              <a:t>of</a:t>
            </a:r>
            <a:r>
              <a:rPr spc="-75" dirty="0"/>
              <a:t> </a:t>
            </a:r>
            <a:r>
              <a:rPr dirty="0"/>
              <a:t>Accounting  Information</a:t>
            </a:r>
          </a:p>
        </p:txBody>
      </p:sp>
      <p:sp>
        <p:nvSpPr>
          <p:cNvPr id="3" name="object 3"/>
          <p:cNvSpPr txBox="1"/>
          <p:nvPr/>
        </p:nvSpPr>
        <p:spPr>
          <a:xfrm>
            <a:off x="304800" y="2057400"/>
            <a:ext cx="4419600" cy="3429000"/>
          </a:xfrm>
          <a:prstGeom prst="rect">
            <a:avLst/>
          </a:prstGeom>
          <a:solidFill>
            <a:srgbClr val="FFFFFF"/>
          </a:solidFill>
        </p:spPr>
        <p:txBody>
          <a:bodyPr vert="horz" wrap="square" lIns="0" tIns="7620" rIns="0" bIns="0" rtlCol="0">
            <a:spAutoFit/>
          </a:bodyPr>
          <a:lstStyle/>
          <a:p>
            <a:pPr marL="433070" indent="-342900">
              <a:lnSpc>
                <a:spcPct val="100000"/>
              </a:lnSpc>
              <a:spcBef>
                <a:spcPts val="60"/>
              </a:spcBef>
              <a:buSzPct val="85416"/>
              <a:buFont typeface="Wingdings"/>
              <a:buChar char=""/>
              <a:tabLst>
                <a:tab pos="432434" algn="l"/>
                <a:tab pos="433070" algn="l"/>
              </a:tabLst>
            </a:pPr>
            <a:r>
              <a:rPr sz="2400" b="1" spc="-5" dirty="0">
                <a:solidFill>
                  <a:srgbClr val="005300"/>
                </a:solidFill>
                <a:latin typeface="Arial"/>
                <a:cs typeface="Arial"/>
              </a:rPr>
              <a:t>Board of</a:t>
            </a:r>
            <a:r>
              <a:rPr sz="2400" b="1" dirty="0">
                <a:solidFill>
                  <a:srgbClr val="005300"/>
                </a:solidFill>
                <a:latin typeface="Arial"/>
                <a:cs typeface="Arial"/>
              </a:rPr>
              <a:t> </a:t>
            </a:r>
            <a:r>
              <a:rPr sz="2400" b="1" spc="-5" dirty="0">
                <a:solidFill>
                  <a:srgbClr val="005300"/>
                </a:solidFill>
                <a:latin typeface="Arial"/>
                <a:cs typeface="Arial"/>
              </a:rPr>
              <a:t>Directors</a:t>
            </a:r>
            <a:endParaRPr sz="2400">
              <a:latin typeface="Arial"/>
              <a:cs typeface="Arial"/>
            </a:endParaRPr>
          </a:p>
          <a:p>
            <a:pPr marL="433070" indent="-342900">
              <a:lnSpc>
                <a:spcPct val="100000"/>
              </a:lnSpc>
              <a:spcBef>
                <a:spcPts val="309"/>
              </a:spcBef>
              <a:buSzPct val="85416"/>
              <a:buFont typeface="Wingdings"/>
              <a:buChar char=""/>
              <a:tabLst>
                <a:tab pos="432434" algn="l"/>
                <a:tab pos="433070" algn="l"/>
              </a:tabLst>
            </a:pPr>
            <a:r>
              <a:rPr sz="2400" b="1" spc="-5" dirty="0">
                <a:solidFill>
                  <a:srgbClr val="005300"/>
                </a:solidFill>
                <a:latin typeface="Arial"/>
                <a:cs typeface="Arial"/>
              </a:rPr>
              <a:t>Chief Executive Officer</a:t>
            </a:r>
            <a:endParaRPr sz="2400">
              <a:latin typeface="Arial"/>
              <a:cs typeface="Arial"/>
            </a:endParaRPr>
          </a:p>
          <a:p>
            <a:pPr marL="433070" indent="-342900">
              <a:lnSpc>
                <a:spcPct val="100000"/>
              </a:lnSpc>
              <a:spcBef>
                <a:spcPts val="309"/>
              </a:spcBef>
              <a:buSzPct val="85416"/>
              <a:buFont typeface="Wingdings"/>
              <a:buChar char=""/>
              <a:tabLst>
                <a:tab pos="432434" algn="l"/>
                <a:tab pos="433070" algn="l"/>
              </a:tabLst>
            </a:pPr>
            <a:r>
              <a:rPr sz="2400" b="1" spc="-5" dirty="0">
                <a:solidFill>
                  <a:srgbClr val="005300"/>
                </a:solidFill>
                <a:latin typeface="Arial"/>
                <a:cs typeface="Arial"/>
              </a:rPr>
              <a:t>Chief Financial</a:t>
            </a:r>
            <a:r>
              <a:rPr sz="2400" b="1" spc="15" dirty="0">
                <a:solidFill>
                  <a:srgbClr val="005300"/>
                </a:solidFill>
                <a:latin typeface="Arial"/>
                <a:cs typeface="Arial"/>
              </a:rPr>
              <a:t> </a:t>
            </a:r>
            <a:r>
              <a:rPr sz="2400" b="1" spc="-5" dirty="0">
                <a:solidFill>
                  <a:srgbClr val="005300"/>
                </a:solidFill>
                <a:latin typeface="Arial"/>
                <a:cs typeface="Arial"/>
              </a:rPr>
              <a:t>Officer</a:t>
            </a:r>
            <a:endParaRPr sz="2400">
              <a:latin typeface="Arial"/>
              <a:cs typeface="Arial"/>
            </a:endParaRPr>
          </a:p>
          <a:p>
            <a:pPr marL="433070" indent="-342900">
              <a:lnSpc>
                <a:spcPct val="100000"/>
              </a:lnSpc>
              <a:spcBef>
                <a:spcPts val="309"/>
              </a:spcBef>
              <a:buSzPct val="85416"/>
              <a:buFont typeface="Wingdings"/>
              <a:buChar char=""/>
              <a:tabLst>
                <a:tab pos="432434" algn="l"/>
                <a:tab pos="433070" algn="l"/>
              </a:tabLst>
            </a:pPr>
            <a:r>
              <a:rPr sz="2400" b="1" spc="-5" dirty="0">
                <a:solidFill>
                  <a:srgbClr val="005300"/>
                </a:solidFill>
                <a:latin typeface="Arial"/>
                <a:cs typeface="Arial"/>
              </a:rPr>
              <a:t>Vice</a:t>
            </a:r>
            <a:r>
              <a:rPr sz="2400" b="1" spc="-10" dirty="0">
                <a:solidFill>
                  <a:srgbClr val="005300"/>
                </a:solidFill>
                <a:latin typeface="Arial"/>
                <a:cs typeface="Arial"/>
              </a:rPr>
              <a:t> </a:t>
            </a:r>
            <a:r>
              <a:rPr sz="2400" b="1" spc="-5" dirty="0">
                <a:solidFill>
                  <a:srgbClr val="005300"/>
                </a:solidFill>
                <a:latin typeface="Arial"/>
                <a:cs typeface="Arial"/>
              </a:rPr>
              <a:t>Presidents</a:t>
            </a:r>
            <a:endParaRPr sz="2400">
              <a:latin typeface="Arial"/>
              <a:cs typeface="Arial"/>
            </a:endParaRPr>
          </a:p>
          <a:p>
            <a:pPr marL="433070" indent="-342900">
              <a:lnSpc>
                <a:spcPct val="100000"/>
              </a:lnSpc>
              <a:spcBef>
                <a:spcPts val="309"/>
              </a:spcBef>
              <a:buSzPct val="85416"/>
              <a:buFont typeface="Wingdings"/>
              <a:buChar char=""/>
              <a:tabLst>
                <a:tab pos="432434" algn="l"/>
                <a:tab pos="433070" algn="l"/>
              </a:tabLst>
            </a:pPr>
            <a:r>
              <a:rPr sz="2400" b="1" spc="-5" dirty="0">
                <a:solidFill>
                  <a:srgbClr val="005300"/>
                </a:solidFill>
                <a:latin typeface="Arial"/>
                <a:cs typeface="Arial"/>
              </a:rPr>
              <a:t>Business Unit Managers</a:t>
            </a:r>
            <a:endParaRPr sz="2400">
              <a:latin typeface="Arial"/>
              <a:cs typeface="Arial"/>
            </a:endParaRPr>
          </a:p>
          <a:p>
            <a:pPr marL="433070" indent="-342900">
              <a:lnSpc>
                <a:spcPct val="100000"/>
              </a:lnSpc>
              <a:spcBef>
                <a:spcPts val="310"/>
              </a:spcBef>
              <a:buSzPct val="85416"/>
              <a:buFont typeface="Wingdings"/>
              <a:buChar char=""/>
              <a:tabLst>
                <a:tab pos="432434" algn="l"/>
                <a:tab pos="433070" algn="l"/>
              </a:tabLst>
            </a:pPr>
            <a:r>
              <a:rPr sz="2400" b="1" spc="-5" dirty="0">
                <a:solidFill>
                  <a:srgbClr val="005300"/>
                </a:solidFill>
                <a:latin typeface="Arial"/>
                <a:cs typeface="Arial"/>
              </a:rPr>
              <a:t>Plant</a:t>
            </a:r>
            <a:r>
              <a:rPr sz="2400" b="1" spc="5" dirty="0">
                <a:solidFill>
                  <a:srgbClr val="005300"/>
                </a:solidFill>
                <a:latin typeface="Arial"/>
                <a:cs typeface="Arial"/>
              </a:rPr>
              <a:t> </a:t>
            </a:r>
            <a:r>
              <a:rPr sz="2400" b="1" spc="-5" dirty="0">
                <a:solidFill>
                  <a:srgbClr val="005300"/>
                </a:solidFill>
                <a:latin typeface="Arial"/>
                <a:cs typeface="Arial"/>
              </a:rPr>
              <a:t>Managers</a:t>
            </a:r>
            <a:endParaRPr sz="2400">
              <a:latin typeface="Arial"/>
              <a:cs typeface="Arial"/>
            </a:endParaRPr>
          </a:p>
          <a:p>
            <a:pPr marL="433070" indent="-342900">
              <a:lnSpc>
                <a:spcPct val="100000"/>
              </a:lnSpc>
              <a:spcBef>
                <a:spcPts val="300"/>
              </a:spcBef>
              <a:buSzPct val="85416"/>
              <a:buFont typeface="Wingdings"/>
              <a:buChar char=""/>
              <a:tabLst>
                <a:tab pos="432434" algn="l"/>
                <a:tab pos="433070" algn="l"/>
              </a:tabLst>
            </a:pPr>
            <a:r>
              <a:rPr sz="2400" b="1" spc="-5" dirty="0">
                <a:solidFill>
                  <a:srgbClr val="005300"/>
                </a:solidFill>
                <a:latin typeface="Arial"/>
                <a:cs typeface="Arial"/>
              </a:rPr>
              <a:t>Store</a:t>
            </a:r>
            <a:r>
              <a:rPr sz="2400" b="1" spc="-10" dirty="0">
                <a:solidFill>
                  <a:srgbClr val="005300"/>
                </a:solidFill>
                <a:latin typeface="Arial"/>
                <a:cs typeface="Arial"/>
              </a:rPr>
              <a:t> </a:t>
            </a:r>
            <a:r>
              <a:rPr sz="2400" b="1" spc="-5" dirty="0">
                <a:solidFill>
                  <a:srgbClr val="005300"/>
                </a:solidFill>
                <a:latin typeface="Arial"/>
                <a:cs typeface="Arial"/>
              </a:rPr>
              <a:t>Managers</a:t>
            </a:r>
            <a:endParaRPr sz="2400">
              <a:latin typeface="Arial"/>
              <a:cs typeface="Arial"/>
            </a:endParaRPr>
          </a:p>
          <a:p>
            <a:pPr marL="433070" indent="-342900">
              <a:lnSpc>
                <a:spcPct val="100000"/>
              </a:lnSpc>
              <a:spcBef>
                <a:spcPts val="310"/>
              </a:spcBef>
              <a:buSzPct val="85416"/>
              <a:buFont typeface="Wingdings"/>
              <a:buChar char=""/>
              <a:tabLst>
                <a:tab pos="432434" algn="l"/>
                <a:tab pos="433070" algn="l"/>
              </a:tabLst>
            </a:pPr>
            <a:r>
              <a:rPr sz="2400" b="1" spc="-5" dirty="0">
                <a:solidFill>
                  <a:srgbClr val="005300"/>
                </a:solidFill>
                <a:latin typeface="Arial"/>
                <a:cs typeface="Arial"/>
              </a:rPr>
              <a:t>Line</a:t>
            </a:r>
            <a:r>
              <a:rPr sz="2400" b="1" spc="-10" dirty="0">
                <a:solidFill>
                  <a:srgbClr val="005300"/>
                </a:solidFill>
                <a:latin typeface="Arial"/>
                <a:cs typeface="Arial"/>
              </a:rPr>
              <a:t> </a:t>
            </a:r>
            <a:r>
              <a:rPr sz="2400" b="1" spc="-5" dirty="0">
                <a:solidFill>
                  <a:srgbClr val="005300"/>
                </a:solidFill>
                <a:latin typeface="Arial"/>
                <a:cs typeface="Arial"/>
              </a:rPr>
              <a:t>Supervisors</a:t>
            </a:r>
            <a:endParaRPr sz="2400">
              <a:latin typeface="Arial"/>
              <a:cs typeface="Arial"/>
            </a:endParaRPr>
          </a:p>
        </p:txBody>
      </p:sp>
      <p:grpSp>
        <p:nvGrpSpPr>
          <p:cNvPr id="4" name="object 4"/>
          <p:cNvGrpSpPr/>
          <p:nvPr/>
        </p:nvGrpSpPr>
        <p:grpSpPr>
          <a:xfrm>
            <a:off x="4914900" y="1720850"/>
            <a:ext cx="3543300" cy="4622165"/>
            <a:chOff x="4914900" y="1720850"/>
            <a:chExt cx="3543300" cy="4622165"/>
          </a:xfrm>
        </p:grpSpPr>
        <p:sp>
          <p:nvSpPr>
            <p:cNvPr id="5" name="object 5"/>
            <p:cNvSpPr/>
            <p:nvPr/>
          </p:nvSpPr>
          <p:spPr>
            <a:xfrm>
              <a:off x="4914900" y="5114290"/>
              <a:ext cx="2207260" cy="1224280"/>
            </a:xfrm>
            <a:custGeom>
              <a:avLst/>
              <a:gdLst/>
              <a:ahLst/>
              <a:cxnLst/>
              <a:rect l="l" t="t" r="r" b="b"/>
              <a:pathLst>
                <a:path w="2207259" h="1224279">
                  <a:moveTo>
                    <a:pt x="1252220" y="0"/>
                  </a:moveTo>
                  <a:lnTo>
                    <a:pt x="0" y="612140"/>
                  </a:lnTo>
                  <a:lnTo>
                    <a:pt x="972820" y="1224280"/>
                  </a:lnTo>
                  <a:lnTo>
                    <a:pt x="2207259" y="528320"/>
                  </a:lnTo>
                  <a:lnTo>
                    <a:pt x="1252220" y="0"/>
                  </a:lnTo>
                  <a:close/>
                </a:path>
              </a:pathLst>
            </a:custGeom>
            <a:solidFill>
              <a:srgbClr val="FFFFFF"/>
            </a:solidFill>
          </p:spPr>
          <p:txBody>
            <a:bodyPr wrap="square" lIns="0" tIns="0" rIns="0" bIns="0" rtlCol="0"/>
            <a:lstStyle/>
            <a:p>
              <a:endParaRPr/>
            </a:p>
          </p:txBody>
        </p:sp>
        <p:sp>
          <p:nvSpPr>
            <p:cNvPr id="6" name="object 6"/>
            <p:cNvSpPr/>
            <p:nvPr/>
          </p:nvSpPr>
          <p:spPr>
            <a:xfrm>
              <a:off x="5311775" y="1720850"/>
              <a:ext cx="3146425" cy="4217670"/>
            </a:xfrm>
            <a:prstGeom prst="rect">
              <a:avLst/>
            </a:prstGeom>
            <a:blipFill>
              <a:blip r:embed="rId2" cstate="print"/>
              <a:stretch>
                <a:fillRect/>
              </a:stretch>
            </a:blipFill>
          </p:spPr>
          <p:txBody>
            <a:bodyPr wrap="square" lIns="0" tIns="0" rIns="0" bIns="0" rtlCol="0"/>
            <a:lstStyle/>
            <a:p>
              <a:endParaRPr/>
            </a:p>
          </p:txBody>
        </p:sp>
        <p:sp>
          <p:nvSpPr>
            <p:cNvPr id="7" name="object 7"/>
            <p:cNvSpPr/>
            <p:nvPr/>
          </p:nvSpPr>
          <p:spPr>
            <a:xfrm>
              <a:off x="4917440" y="4885689"/>
              <a:ext cx="3421379" cy="1456690"/>
            </a:xfrm>
            <a:custGeom>
              <a:avLst/>
              <a:gdLst/>
              <a:ahLst/>
              <a:cxnLst/>
              <a:rect l="l" t="t" r="r" b="b"/>
              <a:pathLst>
                <a:path w="3421379" h="1456689">
                  <a:moveTo>
                    <a:pt x="1306830" y="0"/>
                  </a:moveTo>
                  <a:lnTo>
                    <a:pt x="3421380" y="1160780"/>
                  </a:lnTo>
                </a:path>
                <a:path w="3421379" h="1456689">
                  <a:moveTo>
                    <a:pt x="1250950" y="232410"/>
                  </a:moveTo>
                  <a:lnTo>
                    <a:pt x="2207260" y="762000"/>
                  </a:lnTo>
                  <a:lnTo>
                    <a:pt x="971550" y="1456690"/>
                  </a:lnTo>
                  <a:lnTo>
                    <a:pt x="0" y="845820"/>
                  </a:lnTo>
                  <a:lnTo>
                    <a:pt x="1250950" y="232410"/>
                  </a:lnTo>
                  <a:close/>
                </a:path>
              </a:pathLst>
            </a:custGeom>
            <a:ln w="3175">
              <a:solidFill>
                <a:srgbClr val="000000"/>
              </a:solidFill>
            </a:ln>
          </p:spPr>
          <p:txBody>
            <a:bodyPr wrap="square" lIns="0" tIns="0" rIns="0" bIns="0" rtlCol="0"/>
            <a:lstStyle/>
            <a:p>
              <a:endParaRPr/>
            </a:p>
          </p:txBody>
        </p:sp>
      </p:grpSp>
      <p:sp>
        <p:nvSpPr>
          <p:cNvPr id="9" name="object 9"/>
          <p:cNvSpPr txBox="1">
            <a:spLocks noGrp="1"/>
          </p:cNvSpPr>
          <p:nvPr>
            <p:ph type="ftr" sz="quarter" idx="5"/>
          </p:nvPr>
        </p:nvSpPr>
        <p:spPr>
          <a:prstGeom prst="rect">
            <a:avLst/>
          </a:prstGeom>
        </p:spPr>
        <p:txBody>
          <a:bodyPr vert="horz" wrap="square" lIns="0" tIns="0" rIns="0" bIns="0" rtlCol="0">
            <a:spAutoFit/>
          </a:bodyPr>
          <a:lstStyle/>
          <a:p>
            <a:pPr marL="12700">
              <a:lnSpc>
                <a:spcPts val="1675"/>
              </a:lnSpc>
            </a:pPr>
            <a:r>
              <a:rPr dirty="0"/>
              <a:t>McGraw-Hill/Irwin</a:t>
            </a:r>
          </a:p>
        </p:txBody>
      </p:sp>
    </p:spTree>
  </p:cSld>
  <p:clrMapOvr>
    <a:masterClrMapping/>
  </p:clrMapOvr>
  <p:transition>
    <p:blinds dir="vert"/>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6858000"/>
          </a:xfrm>
          <a:custGeom>
            <a:avLst/>
            <a:gdLst/>
            <a:ahLst/>
            <a:cxnLst/>
            <a:rect l="l" t="t" r="r" b="b"/>
            <a:pathLst>
              <a:path w="9144000" h="6858000">
                <a:moveTo>
                  <a:pt x="9144000" y="0"/>
                </a:moveTo>
                <a:lnTo>
                  <a:pt x="0" y="0"/>
                </a:lnTo>
                <a:lnTo>
                  <a:pt x="0" y="6858000"/>
                </a:lnTo>
                <a:lnTo>
                  <a:pt x="9144000" y="6858000"/>
                </a:lnTo>
                <a:close/>
              </a:path>
            </a:pathLst>
          </a:custGeom>
          <a:solidFill>
            <a:srgbClr val="F5BE68"/>
          </a:solidFill>
        </p:spPr>
        <p:txBody>
          <a:bodyPr wrap="square" lIns="0" tIns="0" rIns="0" bIns="0" rtlCol="0"/>
          <a:lstStyle/>
          <a:p>
            <a:endParaRPr/>
          </a:p>
        </p:txBody>
      </p:sp>
      <p:sp>
        <p:nvSpPr>
          <p:cNvPr id="3" name="object 3"/>
          <p:cNvSpPr txBox="1"/>
          <p:nvPr/>
        </p:nvSpPr>
        <p:spPr>
          <a:xfrm>
            <a:off x="91439" y="6578852"/>
            <a:ext cx="8948420" cy="244475"/>
          </a:xfrm>
          <a:prstGeom prst="rect">
            <a:avLst/>
          </a:prstGeom>
        </p:spPr>
        <p:txBody>
          <a:bodyPr vert="horz" wrap="square" lIns="0" tIns="0" rIns="0" bIns="0" rtlCol="0">
            <a:spAutoFit/>
          </a:bodyPr>
          <a:lstStyle/>
          <a:p>
            <a:pPr>
              <a:lnSpc>
                <a:spcPts val="1390"/>
              </a:lnSpc>
              <a:tabLst>
                <a:tab pos="6080125" algn="l"/>
              </a:tabLst>
            </a:pPr>
            <a:r>
              <a:rPr sz="2100" b="1" i="1" baseline="-15873" dirty="0">
                <a:solidFill>
                  <a:srgbClr val="FFFFFF"/>
                </a:solidFill>
                <a:latin typeface="TeXGyrePagella"/>
                <a:cs typeface="TeXGyrePagella"/>
              </a:rPr>
              <a:t>McGraw-Hill/Irwin	</a:t>
            </a:r>
            <a:r>
              <a:rPr sz="1200" b="1" i="1" dirty="0">
                <a:solidFill>
                  <a:srgbClr val="FFFFFF"/>
                </a:solidFill>
                <a:latin typeface="TeXGyrePagella"/>
                <a:cs typeface="TeXGyrePagella"/>
              </a:rPr>
              <a:t>© The </a:t>
            </a:r>
            <a:r>
              <a:rPr sz="1200" b="1" i="1" spc="-5" dirty="0">
                <a:solidFill>
                  <a:srgbClr val="FFFFFF"/>
                </a:solidFill>
                <a:latin typeface="TeXGyrePagella"/>
                <a:cs typeface="TeXGyrePagella"/>
              </a:rPr>
              <a:t>McGraw-Hill Companies, Inc.,</a:t>
            </a:r>
            <a:r>
              <a:rPr sz="1200" b="1" i="1" spc="-20" dirty="0">
                <a:solidFill>
                  <a:srgbClr val="FFFFFF"/>
                </a:solidFill>
                <a:latin typeface="TeXGyrePagella"/>
                <a:cs typeface="TeXGyrePagella"/>
              </a:rPr>
              <a:t> </a:t>
            </a:r>
            <a:r>
              <a:rPr sz="1200" b="1" i="1" dirty="0">
                <a:solidFill>
                  <a:srgbClr val="FFFFFF"/>
                </a:solidFill>
                <a:latin typeface="TeXGyrePagella"/>
                <a:cs typeface="TeXGyrePagella"/>
              </a:rPr>
              <a:t>2002</a:t>
            </a:r>
            <a:endParaRPr sz="1200">
              <a:latin typeface="TeXGyrePagella"/>
              <a:cs typeface="TeXGyrePagella"/>
            </a:endParaRPr>
          </a:p>
        </p:txBody>
      </p:sp>
      <p:sp>
        <p:nvSpPr>
          <p:cNvPr id="4" name="object 4"/>
          <p:cNvSpPr/>
          <p:nvPr/>
        </p:nvSpPr>
        <p:spPr>
          <a:xfrm>
            <a:off x="0" y="502919"/>
            <a:ext cx="9067800" cy="6269990"/>
          </a:xfrm>
          <a:custGeom>
            <a:avLst/>
            <a:gdLst/>
            <a:ahLst/>
            <a:cxnLst/>
            <a:rect l="l" t="t" r="r" b="b"/>
            <a:pathLst>
              <a:path w="9067800" h="6269990">
                <a:moveTo>
                  <a:pt x="9067800" y="0"/>
                </a:moveTo>
                <a:lnTo>
                  <a:pt x="0" y="0"/>
                </a:lnTo>
                <a:lnTo>
                  <a:pt x="0" y="6269990"/>
                </a:lnTo>
                <a:lnTo>
                  <a:pt x="9067800" y="6269990"/>
                </a:lnTo>
                <a:lnTo>
                  <a:pt x="9067800" y="0"/>
                </a:lnTo>
                <a:close/>
              </a:path>
            </a:pathLst>
          </a:custGeom>
          <a:solidFill>
            <a:srgbClr val="FFFFFF"/>
          </a:solidFill>
        </p:spPr>
        <p:txBody>
          <a:bodyPr wrap="square" lIns="0" tIns="0" rIns="0" bIns="0" rtlCol="0"/>
          <a:lstStyle/>
          <a:p>
            <a:endParaRPr/>
          </a:p>
        </p:txBody>
      </p:sp>
      <p:sp>
        <p:nvSpPr>
          <p:cNvPr id="5" name="object 5"/>
          <p:cNvSpPr txBox="1">
            <a:spLocks noGrp="1"/>
          </p:cNvSpPr>
          <p:nvPr>
            <p:ph type="title"/>
          </p:nvPr>
        </p:nvSpPr>
        <p:spPr>
          <a:xfrm>
            <a:off x="2076450" y="466089"/>
            <a:ext cx="4862195" cy="385445"/>
          </a:xfrm>
          <a:prstGeom prst="rect">
            <a:avLst/>
          </a:prstGeom>
        </p:spPr>
        <p:txBody>
          <a:bodyPr vert="horz" wrap="square" lIns="0" tIns="13970" rIns="0" bIns="0" rtlCol="0">
            <a:spAutoFit/>
          </a:bodyPr>
          <a:lstStyle/>
          <a:p>
            <a:pPr marL="12700">
              <a:lnSpc>
                <a:spcPct val="100000"/>
              </a:lnSpc>
              <a:spcBef>
                <a:spcPts val="110"/>
              </a:spcBef>
              <a:tabLst>
                <a:tab pos="1676400" algn="l"/>
                <a:tab pos="2194560" algn="l"/>
                <a:tab pos="4117340" algn="l"/>
              </a:tabLst>
            </a:pPr>
            <a:r>
              <a:rPr sz="2350" b="1" spc="-755" dirty="0">
                <a:solidFill>
                  <a:srgbClr val="6D0042"/>
                </a:solidFill>
                <a:latin typeface="Arial"/>
                <a:cs typeface="Arial"/>
              </a:rPr>
              <a:t>T</a:t>
            </a:r>
            <a:r>
              <a:rPr sz="2350" b="1" spc="110" dirty="0">
                <a:solidFill>
                  <a:srgbClr val="6D0042"/>
                </a:solidFill>
                <a:latin typeface="Arial"/>
                <a:cs typeface="Arial"/>
              </a:rPr>
              <a:t> </a:t>
            </a:r>
            <a:r>
              <a:rPr sz="2350" b="1" spc="-690" dirty="0">
                <a:solidFill>
                  <a:srgbClr val="6D0042"/>
                </a:solidFill>
                <a:latin typeface="Arial"/>
                <a:cs typeface="Arial"/>
              </a:rPr>
              <a:t>y</a:t>
            </a:r>
            <a:r>
              <a:rPr sz="2350" b="1" spc="50" dirty="0">
                <a:solidFill>
                  <a:srgbClr val="6D0042"/>
                </a:solidFill>
                <a:latin typeface="Arial"/>
                <a:cs typeface="Arial"/>
              </a:rPr>
              <a:t> </a:t>
            </a:r>
            <a:r>
              <a:rPr sz="2350" b="1" spc="-755" dirty="0">
                <a:solidFill>
                  <a:srgbClr val="6D0042"/>
                </a:solidFill>
                <a:latin typeface="Arial"/>
                <a:cs typeface="Arial"/>
              </a:rPr>
              <a:t>p</a:t>
            </a:r>
            <a:r>
              <a:rPr sz="2350" b="1" spc="100" dirty="0">
                <a:solidFill>
                  <a:srgbClr val="6D0042"/>
                </a:solidFill>
                <a:latin typeface="Arial"/>
                <a:cs typeface="Arial"/>
              </a:rPr>
              <a:t> </a:t>
            </a:r>
            <a:r>
              <a:rPr sz="2350" b="1" spc="-345" dirty="0">
                <a:solidFill>
                  <a:srgbClr val="6D0042"/>
                </a:solidFill>
                <a:latin typeface="Arial"/>
                <a:cs typeface="Arial"/>
              </a:rPr>
              <a:t>i </a:t>
            </a:r>
            <a:r>
              <a:rPr sz="2350" b="1" spc="-690" dirty="0">
                <a:solidFill>
                  <a:srgbClr val="6D0042"/>
                </a:solidFill>
                <a:latin typeface="Arial"/>
                <a:cs typeface="Arial"/>
              </a:rPr>
              <a:t>c</a:t>
            </a:r>
            <a:r>
              <a:rPr sz="2350" b="1" spc="50" dirty="0">
                <a:solidFill>
                  <a:srgbClr val="6D0042"/>
                </a:solidFill>
                <a:latin typeface="Arial"/>
                <a:cs typeface="Arial"/>
              </a:rPr>
              <a:t> </a:t>
            </a:r>
            <a:r>
              <a:rPr sz="2350" b="1" spc="-690" dirty="0">
                <a:solidFill>
                  <a:srgbClr val="6D0042"/>
                </a:solidFill>
                <a:latin typeface="Arial"/>
                <a:cs typeface="Arial"/>
              </a:rPr>
              <a:t>a</a:t>
            </a:r>
            <a:r>
              <a:rPr sz="2350" b="1" spc="50" dirty="0">
                <a:solidFill>
                  <a:srgbClr val="6D0042"/>
                </a:solidFill>
                <a:latin typeface="Arial"/>
                <a:cs typeface="Arial"/>
              </a:rPr>
              <a:t> </a:t>
            </a:r>
            <a:r>
              <a:rPr sz="2350" b="1" spc="-345" dirty="0">
                <a:solidFill>
                  <a:srgbClr val="6D0042"/>
                </a:solidFill>
                <a:latin typeface="Arial"/>
                <a:cs typeface="Arial"/>
              </a:rPr>
              <a:t>l  </a:t>
            </a:r>
            <a:r>
              <a:rPr sz="2350" b="1" spc="-229" dirty="0">
                <a:solidFill>
                  <a:srgbClr val="6D0042"/>
                </a:solidFill>
                <a:latin typeface="Arial"/>
                <a:cs typeface="Arial"/>
              </a:rPr>
              <a:t> </a:t>
            </a:r>
            <a:r>
              <a:rPr sz="2350" b="1" spc="-825" dirty="0">
                <a:solidFill>
                  <a:srgbClr val="6D0042"/>
                </a:solidFill>
                <a:latin typeface="Arial"/>
                <a:cs typeface="Arial"/>
              </a:rPr>
              <a:t>S</a:t>
            </a:r>
            <a:r>
              <a:rPr sz="2350" b="1" spc="185" dirty="0">
                <a:solidFill>
                  <a:srgbClr val="6D0042"/>
                </a:solidFill>
                <a:latin typeface="Arial"/>
                <a:cs typeface="Arial"/>
              </a:rPr>
              <a:t> </a:t>
            </a:r>
            <a:r>
              <a:rPr sz="2350" b="1" spc="-345" dirty="0">
                <a:solidFill>
                  <a:srgbClr val="6D0042"/>
                </a:solidFill>
                <a:latin typeface="Arial"/>
                <a:cs typeface="Arial"/>
              </a:rPr>
              <a:t>i</a:t>
            </a:r>
            <a:r>
              <a:rPr sz="2350" b="1" spc="-305" dirty="0">
                <a:solidFill>
                  <a:srgbClr val="6D0042"/>
                </a:solidFill>
                <a:latin typeface="Arial"/>
                <a:cs typeface="Arial"/>
              </a:rPr>
              <a:t> </a:t>
            </a:r>
            <a:r>
              <a:rPr sz="2350" b="1" spc="-1100" dirty="0">
                <a:solidFill>
                  <a:srgbClr val="6D0042"/>
                </a:solidFill>
                <a:latin typeface="Arial"/>
                <a:cs typeface="Arial"/>
              </a:rPr>
              <a:t>m	</a:t>
            </a:r>
            <a:r>
              <a:rPr sz="2350" b="1" spc="-755" dirty="0">
                <a:solidFill>
                  <a:srgbClr val="6D0042"/>
                </a:solidFill>
                <a:latin typeface="Arial"/>
                <a:cs typeface="Arial"/>
              </a:rPr>
              <a:t>p</a:t>
            </a:r>
            <a:r>
              <a:rPr sz="2350" b="1" spc="114" dirty="0">
                <a:solidFill>
                  <a:srgbClr val="6D0042"/>
                </a:solidFill>
                <a:latin typeface="Arial"/>
                <a:cs typeface="Arial"/>
              </a:rPr>
              <a:t> </a:t>
            </a:r>
            <a:r>
              <a:rPr sz="2350" b="1" spc="-345" dirty="0">
                <a:solidFill>
                  <a:srgbClr val="6D0042"/>
                </a:solidFill>
                <a:latin typeface="Arial"/>
                <a:cs typeface="Arial"/>
              </a:rPr>
              <a:t>l</a:t>
            </a:r>
            <a:r>
              <a:rPr sz="2350" b="1" spc="-305" dirty="0">
                <a:solidFill>
                  <a:srgbClr val="6D0042"/>
                </a:solidFill>
                <a:latin typeface="Arial"/>
                <a:cs typeface="Arial"/>
              </a:rPr>
              <a:t> </a:t>
            </a:r>
            <a:r>
              <a:rPr sz="2350" b="1" spc="-690" dirty="0">
                <a:solidFill>
                  <a:srgbClr val="6D0042"/>
                </a:solidFill>
                <a:latin typeface="Arial"/>
                <a:cs typeface="Arial"/>
              </a:rPr>
              <a:t>e	</a:t>
            </a:r>
            <a:r>
              <a:rPr sz="2350" b="1" spc="-960" dirty="0">
                <a:solidFill>
                  <a:srgbClr val="6D0042"/>
                </a:solidFill>
                <a:latin typeface="Arial"/>
                <a:cs typeface="Arial"/>
              </a:rPr>
              <a:t>O</a:t>
            </a:r>
            <a:r>
              <a:rPr sz="2350" b="1" spc="330" dirty="0">
                <a:solidFill>
                  <a:srgbClr val="6D0042"/>
                </a:solidFill>
                <a:latin typeface="Arial"/>
                <a:cs typeface="Arial"/>
              </a:rPr>
              <a:t> </a:t>
            </a:r>
            <a:r>
              <a:rPr sz="2350" b="1" spc="-480" dirty="0">
                <a:solidFill>
                  <a:srgbClr val="6D0042"/>
                </a:solidFill>
                <a:latin typeface="Arial"/>
                <a:cs typeface="Arial"/>
              </a:rPr>
              <a:t>r   </a:t>
            </a:r>
            <a:r>
              <a:rPr sz="2350" b="1" spc="-755" dirty="0">
                <a:solidFill>
                  <a:srgbClr val="6D0042"/>
                </a:solidFill>
                <a:latin typeface="Arial"/>
                <a:cs typeface="Arial"/>
              </a:rPr>
              <a:t>g</a:t>
            </a:r>
            <a:r>
              <a:rPr sz="2350" b="1" spc="105" dirty="0">
                <a:solidFill>
                  <a:srgbClr val="6D0042"/>
                </a:solidFill>
                <a:latin typeface="Arial"/>
                <a:cs typeface="Arial"/>
              </a:rPr>
              <a:t> </a:t>
            </a:r>
            <a:r>
              <a:rPr sz="2350" b="1" spc="-690" dirty="0">
                <a:solidFill>
                  <a:srgbClr val="6D0042"/>
                </a:solidFill>
                <a:latin typeface="Arial"/>
                <a:cs typeface="Arial"/>
              </a:rPr>
              <a:t>a</a:t>
            </a:r>
            <a:r>
              <a:rPr sz="2350" b="1" spc="45" dirty="0">
                <a:solidFill>
                  <a:srgbClr val="6D0042"/>
                </a:solidFill>
                <a:latin typeface="Arial"/>
                <a:cs typeface="Arial"/>
              </a:rPr>
              <a:t> </a:t>
            </a:r>
            <a:r>
              <a:rPr sz="2350" b="1" spc="-755" dirty="0">
                <a:solidFill>
                  <a:srgbClr val="6D0042"/>
                </a:solidFill>
                <a:latin typeface="Arial"/>
                <a:cs typeface="Arial"/>
              </a:rPr>
              <a:t>n</a:t>
            </a:r>
            <a:r>
              <a:rPr sz="2350" b="1" spc="114" dirty="0">
                <a:solidFill>
                  <a:srgbClr val="6D0042"/>
                </a:solidFill>
                <a:latin typeface="Arial"/>
                <a:cs typeface="Arial"/>
              </a:rPr>
              <a:t> </a:t>
            </a:r>
            <a:r>
              <a:rPr sz="2350" b="1" spc="-345" dirty="0">
                <a:solidFill>
                  <a:srgbClr val="6D0042"/>
                </a:solidFill>
                <a:latin typeface="Arial"/>
                <a:cs typeface="Arial"/>
              </a:rPr>
              <a:t>i </a:t>
            </a:r>
            <a:r>
              <a:rPr sz="2350" b="1" spc="-620" dirty="0">
                <a:solidFill>
                  <a:srgbClr val="6D0042"/>
                </a:solidFill>
                <a:latin typeface="Arial"/>
                <a:cs typeface="Arial"/>
              </a:rPr>
              <a:t>z                   </a:t>
            </a:r>
            <a:r>
              <a:rPr sz="2350" b="1" spc="-690" dirty="0">
                <a:solidFill>
                  <a:srgbClr val="6D0042"/>
                </a:solidFill>
                <a:latin typeface="Arial"/>
                <a:cs typeface="Arial"/>
              </a:rPr>
              <a:t>a</a:t>
            </a:r>
            <a:r>
              <a:rPr sz="2350" b="1" spc="45" dirty="0">
                <a:solidFill>
                  <a:srgbClr val="6D0042"/>
                </a:solidFill>
                <a:latin typeface="Arial"/>
                <a:cs typeface="Arial"/>
              </a:rPr>
              <a:t> </a:t>
            </a:r>
            <a:r>
              <a:rPr sz="2350" b="1" spc="-415" dirty="0">
                <a:solidFill>
                  <a:srgbClr val="6D0042"/>
                </a:solidFill>
                <a:latin typeface="Arial"/>
                <a:cs typeface="Arial"/>
              </a:rPr>
              <a:t>t  </a:t>
            </a:r>
            <a:r>
              <a:rPr sz="2350" b="1" spc="-345" dirty="0">
                <a:solidFill>
                  <a:srgbClr val="6D0042"/>
                </a:solidFill>
                <a:latin typeface="Arial"/>
                <a:cs typeface="Arial"/>
              </a:rPr>
              <a:t>i</a:t>
            </a:r>
            <a:r>
              <a:rPr sz="2350" b="1" spc="-370" dirty="0">
                <a:solidFill>
                  <a:srgbClr val="6D0042"/>
                </a:solidFill>
                <a:latin typeface="Arial"/>
                <a:cs typeface="Arial"/>
              </a:rPr>
              <a:t> </a:t>
            </a:r>
            <a:r>
              <a:rPr sz="2350" b="1" spc="-755" dirty="0">
                <a:solidFill>
                  <a:srgbClr val="6D0042"/>
                </a:solidFill>
                <a:latin typeface="Arial"/>
                <a:cs typeface="Arial"/>
              </a:rPr>
              <a:t>o</a:t>
            </a:r>
            <a:r>
              <a:rPr sz="2350" b="1" spc="110" dirty="0">
                <a:solidFill>
                  <a:srgbClr val="6D0042"/>
                </a:solidFill>
                <a:latin typeface="Arial"/>
                <a:cs typeface="Arial"/>
              </a:rPr>
              <a:t> </a:t>
            </a:r>
            <a:r>
              <a:rPr sz="2350" b="1" spc="-755" dirty="0">
                <a:solidFill>
                  <a:srgbClr val="6D0042"/>
                </a:solidFill>
                <a:latin typeface="Arial"/>
                <a:cs typeface="Arial"/>
              </a:rPr>
              <a:t>n	</a:t>
            </a:r>
            <a:r>
              <a:rPr sz="2350" b="1" spc="-894" dirty="0">
                <a:solidFill>
                  <a:srgbClr val="6D0042"/>
                </a:solidFill>
                <a:latin typeface="Arial"/>
                <a:cs typeface="Arial"/>
              </a:rPr>
              <a:t>C</a:t>
            </a:r>
            <a:r>
              <a:rPr sz="2350" b="1" spc="225" dirty="0">
                <a:solidFill>
                  <a:srgbClr val="6D0042"/>
                </a:solidFill>
                <a:latin typeface="Arial"/>
                <a:cs typeface="Arial"/>
              </a:rPr>
              <a:t> </a:t>
            </a:r>
            <a:r>
              <a:rPr sz="2350" b="1" spc="-755" dirty="0">
                <a:solidFill>
                  <a:srgbClr val="6D0042"/>
                </a:solidFill>
                <a:latin typeface="Arial"/>
                <a:cs typeface="Arial"/>
              </a:rPr>
              <a:t>h</a:t>
            </a:r>
            <a:r>
              <a:rPr sz="2350" b="1" spc="90" dirty="0">
                <a:solidFill>
                  <a:srgbClr val="6D0042"/>
                </a:solidFill>
                <a:latin typeface="Arial"/>
                <a:cs typeface="Arial"/>
              </a:rPr>
              <a:t> </a:t>
            </a:r>
            <a:r>
              <a:rPr sz="2350" b="1" spc="-690" dirty="0">
                <a:solidFill>
                  <a:srgbClr val="6D0042"/>
                </a:solidFill>
                <a:latin typeface="Arial"/>
                <a:cs typeface="Arial"/>
              </a:rPr>
              <a:t>a</a:t>
            </a:r>
            <a:r>
              <a:rPr sz="2350" b="1" spc="15" dirty="0">
                <a:solidFill>
                  <a:srgbClr val="6D0042"/>
                </a:solidFill>
                <a:latin typeface="Arial"/>
                <a:cs typeface="Arial"/>
              </a:rPr>
              <a:t> </a:t>
            </a:r>
            <a:r>
              <a:rPr sz="2350" b="1" spc="-480" dirty="0">
                <a:solidFill>
                  <a:srgbClr val="6D0042"/>
                </a:solidFill>
                <a:latin typeface="Arial"/>
                <a:cs typeface="Arial"/>
              </a:rPr>
              <a:t>r</a:t>
            </a:r>
            <a:r>
              <a:rPr sz="2350" b="1" spc="-360" dirty="0">
                <a:solidFill>
                  <a:srgbClr val="6D0042"/>
                </a:solidFill>
                <a:latin typeface="Arial"/>
                <a:cs typeface="Arial"/>
              </a:rPr>
              <a:t> </a:t>
            </a:r>
            <a:r>
              <a:rPr sz="2350" b="1" spc="-415" dirty="0">
                <a:solidFill>
                  <a:srgbClr val="6D0042"/>
                </a:solidFill>
                <a:latin typeface="Arial"/>
                <a:cs typeface="Arial"/>
              </a:rPr>
              <a:t>t</a:t>
            </a:r>
            <a:endParaRPr sz="2350">
              <a:latin typeface="Arial"/>
              <a:cs typeface="Arial"/>
            </a:endParaRPr>
          </a:p>
        </p:txBody>
      </p:sp>
      <p:grpSp>
        <p:nvGrpSpPr>
          <p:cNvPr id="6" name="object 6"/>
          <p:cNvGrpSpPr/>
          <p:nvPr/>
        </p:nvGrpSpPr>
        <p:grpSpPr>
          <a:xfrm>
            <a:off x="25400" y="2192020"/>
            <a:ext cx="8047990" cy="4559300"/>
            <a:chOff x="25400" y="2192020"/>
            <a:chExt cx="8047990" cy="4559300"/>
          </a:xfrm>
        </p:grpSpPr>
        <p:sp>
          <p:nvSpPr>
            <p:cNvPr id="7" name="object 7"/>
            <p:cNvSpPr/>
            <p:nvPr/>
          </p:nvSpPr>
          <p:spPr>
            <a:xfrm>
              <a:off x="802640" y="6581140"/>
              <a:ext cx="0" cy="166370"/>
            </a:xfrm>
            <a:custGeom>
              <a:avLst/>
              <a:gdLst/>
              <a:ahLst/>
              <a:cxnLst/>
              <a:rect l="l" t="t" r="r" b="b"/>
              <a:pathLst>
                <a:path h="166370">
                  <a:moveTo>
                    <a:pt x="0" y="0"/>
                  </a:moveTo>
                  <a:lnTo>
                    <a:pt x="0" y="166369"/>
                  </a:lnTo>
                </a:path>
              </a:pathLst>
            </a:custGeom>
            <a:ln w="7620">
              <a:solidFill>
                <a:srgbClr val="00269E"/>
              </a:solidFill>
            </a:ln>
          </p:spPr>
          <p:txBody>
            <a:bodyPr wrap="square" lIns="0" tIns="0" rIns="0" bIns="0" rtlCol="0"/>
            <a:lstStyle/>
            <a:p>
              <a:endParaRPr/>
            </a:p>
          </p:txBody>
        </p:sp>
        <p:sp>
          <p:nvSpPr>
            <p:cNvPr id="8" name="object 8"/>
            <p:cNvSpPr/>
            <p:nvPr/>
          </p:nvSpPr>
          <p:spPr>
            <a:xfrm>
              <a:off x="793750" y="6581140"/>
              <a:ext cx="16510" cy="166370"/>
            </a:xfrm>
            <a:custGeom>
              <a:avLst/>
              <a:gdLst/>
              <a:ahLst/>
              <a:cxnLst/>
              <a:rect l="l" t="t" r="r" b="b"/>
              <a:pathLst>
                <a:path w="16509" h="166370">
                  <a:moveTo>
                    <a:pt x="16509" y="0"/>
                  </a:moveTo>
                  <a:lnTo>
                    <a:pt x="0" y="0"/>
                  </a:lnTo>
                  <a:lnTo>
                    <a:pt x="0" y="166369"/>
                  </a:lnTo>
                  <a:lnTo>
                    <a:pt x="16509" y="166369"/>
                  </a:lnTo>
                  <a:lnTo>
                    <a:pt x="16509" y="0"/>
                  </a:lnTo>
                  <a:close/>
                </a:path>
              </a:pathLst>
            </a:custGeom>
            <a:solidFill>
              <a:srgbClr val="000000"/>
            </a:solidFill>
          </p:spPr>
          <p:txBody>
            <a:bodyPr wrap="square" lIns="0" tIns="0" rIns="0" bIns="0" rtlCol="0"/>
            <a:lstStyle/>
            <a:p>
              <a:endParaRPr/>
            </a:p>
          </p:txBody>
        </p:sp>
        <p:sp>
          <p:nvSpPr>
            <p:cNvPr id="9" name="object 9"/>
            <p:cNvSpPr/>
            <p:nvPr/>
          </p:nvSpPr>
          <p:spPr>
            <a:xfrm>
              <a:off x="793750" y="6739890"/>
              <a:ext cx="7272020" cy="0"/>
            </a:xfrm>
            <a:custGeom>
              <a:avLst/>
              <a:gdLst/>
              <a:ahLst/>
              <a:cxnLst/>
              <a:rect l="l" t="t" r="r" b="b"/>
              <a:pathLst>
                <a:path w="7272020">
                  <a:moveTo>
                    <a:pt x="0" y="0"/>
                  </a:moveTo>
                  <a:lnTo>
                    <a:pt x="7272020" y="0"/>
                  </a:lnTo>
                </a:path>
              </a:pathLst>
            </a:custGeom>
            <a:ln w="7620">
              <a:solidFill>
                <a:srgbClr val="00269E"/>
              </a:solidFill>
            </a:ln>
          </p:spPr>
          <p:txBody>
            <a:bodyPr wrap="square" lIns="0" tIns="0" rIns="0" bIns="0" rtlCol="0"/>
            <a:lstStyle/>
            <a:p>
              <a:endParaRPr/>
            </a:p>
          </p:txBody>
        </p:sp>
        <p:sp>
          <p:nvSpPr>
            <p:cNvPr id="10" name="object 10"/>
            <p:cNvSpPr/>
            <p:nvPr/>
          </p:nvSpPr>
          <p:spPr>
            <a:xfrm>
              <a:off x="793750" y="6731000"/>
              <a:ext cx="7272020" cy="16510"/>
            </a:xfrm>
            <a:custGeom>
              <a:avLst/>
              <a:gdLst/>
              <a:ahLst/>
              <a:cxnLst/>
              <a:rect l="l" t="t" r="r" b="b"/>
              <a:pathLst>
                <a:path w="7272020" h="16509">
                  <a:moveTo>
                    <a:pt x="7272020" y="0"/>
                  </a:moveTo>
                  <a:lnTo>
                    <a:pt x="0" y="0"/>
                  </a:lnTo>
                  <a:lnTo>
                    <a:pt x="0" y="16510"/>
                  </a:lnTo>
                  <a:lnTo>
                    <a:pt x="7272020" y="16510"/>
                  </a:lnTo>
                  <a:lnTo>
                    <a:pt x="7272020" y="0"/>
                  </a:lnTo>
                  <a:close/>
                </a:path>
              </a:pathLst>
            </a:custGeom>
            <a:solidFill>
              <a:srgbClr val="000000"/>
            </a:solidFill>
          </p:spPr>
          <p:txBody>
            <a:bodyPr wrap="square" lIns="0" tIns="0" rIns="0" bIns="0" rtlCol="0"/>
            <a:lstStyle/>
            <a:p>
              <a:endParaRPr/>
            </a:p>
          </p:txBody>
        </p:sp>
        <p:sp>
          <p:nvSpPr>
            <p:cNvPr id="11" name="object 11"/>
            <p:cNvSpPr/>
            <p:nvPr/>
          </p:nvSpPr>
          <p:spPr>
            <a:xfrm>
              <a:off x="8065769" y="4513580"/>
              <a:ext cx="0" cy="2233930"/>
            </a:xfrm>
            <a:custGeom>
              <a:avLst/>
              <a:gdLst/>
              <a:ahLst/>
              <a:cxnLst/>
              <a:rect l="l" t="t" r="r" b="b"/>
              <a:pathLst>
                <a:path h="2233929">
                  <a:moveTo>
                    <a:pt x="0" y="0"/>
                  </a:moveTo>
                  <a:lnTo>
                    <a:pt x="0" y="2233930"/>
                  </a:lnTo>
                </a:path>
              </a:pathLst>
            </a:custGeom>
            <a:ln w="7620">
              <a:solidFill>
                <a:srgbClr val="00269E"/>
              </a:solidFill>
            </a:ln>
          </p:spPr>
          <p:txBody>
            <a:bodyPr wrap="square" lIns="0" tIns="0" rIns="0" bIns="0" rtlCol="0"/>
            <a:lstStyle/>
            <a:p>
              <a:endParaRPr/>
            </a:p>
          </p:txBody>
        </p:sp>
        <p:sp>
          <p:nvSpPr>
            <p:cNvPr id="12" name="object 12"/>
            <p:cNvSpPr/>
            <p:nvPr/>
          </p:nvSpPr>
          <p:spPr>
            <a:xfrm>
              <a:off x="8056880" y="4512310"/>
              <a:ext cx="16510" cy="2235200"/>
            </a:xfrm>
            <a:custGeom>
              <a:avLst/>
              <a:gdLst/>
              <a:ahLst/>
              <a:cxnLst/>
              <a:rect l="l" t="t" r="r" b="b"/>
              <a:pathLst>
                <a:path w="16509" h="2235200">
                  <a:moveTo>
                    <a:pt x="16509" y="0"/>
                  </a:moveTo>
                  <a:lnTo>
                    <a:pt x="0" y="0"/>
                  </a:lnTo>
                  <a:lnTo>
                    <a:pt x="0" y="2235200"/>
                  </a:lnTo>
                  <a:lnTo>
                    <a:pt x="16509" y="2235200"/>
                  </a:lnTo>
                  <a:lnTo>
                    <a:pt x="16509" y="0"/>
                  </a:lnTo>
                  <a:close/>
                </a:path>
              </a:pathLst>
            </a:custGeom>
            <a:solidFill>
              <a:srgbClr val="000000"/>
            </a:solidFill>
          </p:spPr>
          <p:txBody>
            <a:bodyPr wrap="square" lIns="0" tIns="0" rIns="0" bIns="0" rtlCol="0"/>
            <a:lstStyle/>
            <a:p>
              <a:endParaRPr/>
            </a:p>
          </p:txBody>
        </p:sp>
        <p:sp>
          <p:nvSpPr>
            <p:cNvPr id="13" name="object 13"/>
            <p:cNvSpPr/>
            <p:nvPr/>
          </p:nvSpPr>
          <p:spPr>
            <a:xfrm>
              <a:off x="2457450" y="6581140"/>
              <a:ext cx="0" cy="166370"/>
            </a:xfrm>
            <a:custGeom>
              <a:avLst/>
              <a:gdLst/>
              <a:ahLst/>
              <a:cxnLst/>
              <a:rect l="l" t="t" r="r" b="b"/>
              <a:pathLst>
                <a:path h="166370">
                  <a:moveTo>
                    <a:pt x="0" y="0"/>
                  </a:moveTo>
                  <a:lnTo>
                    <a:pt x="0" y="166369"/>
                  </a:lnTo>
                </a:path>
              </a:pathLst>
            </a:custGeom>
            <a:ln w="7620">
              <a:solidFill>
                <a:srgbClr val="00269E"/>
              </a:solidFill>
            </a:ln>
          </p:spPr>
          <p:txBody>
            <a:bodyPr wrap="square" lIns="0" tIns="0" rIns="0" bIns="0" rtlCol="0"/>
            <a:lstStyle/>
            <a:p>
              <a:endParaRPr/>
            </a:p>
          </p:txBody>
        </p:sp>
        <p:sp>
          <p:nvSpPr>
            <p:cNvPr id="14" name="object 14"/>
            <p:cNvSpPr/>
            <p:nvPr/>
          </p:nvSpPr>
          <p:spPr>
            <a:xfrm>
              <a:off x="2448560" y="6581140"/>
              <a:ext cx="16510" cy="166370"/>
            </a:xfrm>
            <a:custGeom>
              <a:avLst/>
              <a:gdLst/>
              <a:ahLst/>
              <a:cxnLst/>
              <a:rect l="l" t="t" r="r" b="b"/>
              <a:pathLst>
                <a:path w="16510" h="166370">
                  <a:moveTo>
                    <a:pt x="16510" y="0"/>
                  </a:moveTo>
                  <a:lnTo>
                    <a:pt x="0" y="0"/>
                  </a:lnTo>
                  <a:lnTo>
                    <a:pt x="0" y="166369"/>
                  </a:lnTo>
                  <a:lnTo>
                    <a:pt x="16510" y="166369"/>
                  </a:lnTo>
                  <a:lnTo>
                    <a:pt x="16510" y="0"/>
                  </a:lnTo>
                  <a:close/>
                </a:path>
              </a:pathLst>
            </a:custGeom>
            <a:solidFill>
              <a:srgbClr val="000000"/>
            </a:solidFill>
          </p:spPr>
          <p:txBody>
            <a:bodyPr wrap="square" lIns="0" tIns="0" rIns="0" bIns="0" rtlCol="0"/>
            <a:lstStyle/>
            <a:p>
              <a:endParaRPr/>
            </a:p>
          </p:txBody>
        </p:sp>
        <p:sp>
          <p:nvSpPr>
            <p:cNvPr id="15" name="object 15"/>
            <p:cNvSpPr/>
            <p:nvPr/>
          </p:nvSpPr>
          <p:spPr>
            <a:xfrm>
              <a:off x="2448560" y="6739890"/>
              <a:ext cx="5617210" cy="0"/>
            </a:xfrm>
            <a:custGeom>
              <a:avLst/>
              <a:gdLst/>
              <a:ahLst/>
              <a:cxnLst/>
              <a:rect l="l" t="t" r="r" b="b"/>
              <a:pathLst>
                <a:path w="5617209">
                  <a:moveTo>
                    <a:pt x="0" y="0"/>
                  </a:moveTo>
                  <a:lnTo>
                    <a:pt x="5617210" y="0"/>
                  </a:lnTo>
                </a:path>
              </a:pathLst>
            </a:custGeom>
            <a:ln w="7620">
              <a:solidFill>
                <a:srgbClr val="00269E"/>
              </a:solidFill>
            </a:ln>
          </p:spPr>
          <p:txBody>
            <a:bodyPr wrap="square" lIns="0" tIns="0" rIns="0" bIns="0" rtlCol="0"/>
            <a:lstStyle/>
            <a:p>
              <a:endParaRPr/>
            </a:p>
          </p:txBody>
        </p:sp>
        <p:sp>
          <p:nvSpPr>
            <p:cNvPr id="16" name="object 16"/>
            <p:cNvSpPr/>
            <p:nvPr/>
          </p:nvSpPr>
          <p:spPr>
            <a:xfrm>
              <a:off x="2448560" y="6731000"/>
              <a:ext cx="5615940" cy="16510"/>
            </a:xfrm>
            <a:custGeom>
              <a:avLst/>
              <a:gdLst/>
              <a:ahLst/>
              <a:cxnLst/>
              <a:rect l="l" t="t" r="r" b="b"/>
              <a:pathLst>
                <a:path w="5615940" h="16509">
                  <a:moveTo>
                    <a:pt x="5615940" y="0"/>
                  </a:moveTo>
                  <a:lnTo>
                    <a:pt x="0" y="0"/>
                  </a:lnTo>
                  <a:lnTo>
                    <a:pt x="0" y="16510"/>
                  </a:lnTo>
                  <a:lnTo>
                    <a:pt x="5615940" y="16510"/>
                  </a:lnTo>
                  <a:lnTo>
                    <a:pt x="5615940" y="0"/>
                  </a:lnTo>
                  <a:close/>
                </a:path>
              </a:pathLst>
            </a:custGeom>
            <a:solidFill>
              <a:srgbClr val="000000"/>
            </a:solidFill>
          </p:spPr>
          <p:txBody>
            <a:bodyPr wrap="square" lIns="0" tIns="0" rIns="0" bIns="0" rtlCol="0"/>
            <a:lstStyle/>
            <a:p>
              <a:endParaRPr/>
            </a:p>
          </p:txBody>
        </p:sp>
        <p:sp>
          <p:nvSpPr>
            <p:cNvPr id="17" name="object 17"/>
            <p:cNvSpPr/>
            <p:nvPr/>
          </p:nvSpPr>
          <p:spPr>
            <a:xfrm>
              <a:off x="8065769" y="4513580"/>
              <a:ext cx="0" cy="2233930"/>
            </a:xfrm>
            <a:custGeom>
              <a:avLst/>
              <a:gdLst/>
              <a:ahLst/>
              <a:cxnLst/>
              <a:rect l="l" t="t" r="r" b="b"/>
              <a:pathLst>
                <a:path h="2233929">
                  <a:moveTo>
                    <a:pt x="0" y="0"/>
                  </a:moveTo>
                  <a:lnTo>
                    <a:pt x="0" y="2233930"/>
                  </a:lnTo>
                </a:path>
              </a:pathLst>
            </a:custGeom>
            <a:ln w="7620">
              <a:solidFill>
                <a:srgbClr val="00269E"/>
              </a:solidFill>
            </a:ln>
          </p:spPr>
          <p:txBody>
            <a:bodyPr wrap="square" lIns="0" tIns="0" rIns="0" bIns="0" rtlCol="0"/>
            <a:lstStyle/>
            <a:p>
              <a:endParaRPr/>
            </a:p>
          </p:txBody>
        </p:sp>
        <p:sp>
          <p:nvSpPr>
            <p:cNvPr id="18" name="object 18"/>
            <p:cNvSpPr/>
            <p:nvPr/>
          </p:nvSpPr>
          <p:spPr>
            <a:xfrm>
              <a:off x="8056880" y="4512310"/>
              <a:ext cx="16510" cy="2235200"/>
            </a:xfrm>
            <a:custGeom>
              <a:avLst/>
              <a:gdLst/>
              <a:ahLst/>
              <a:cxnLst/>
              <a:rect l="l" t="t" r="r" b="b"/>
              <a:pathLst>
                <a:path w="16509" h="2235200">
                  <a:moveTo>
                    <a:pt x="16509" y="0"/>
                  </a:moveTo>
                  <a:lnTo>
                    <a:pt x="0" y="0"/>
                  </a:lnTo>
                  <a:lnTo>
                    <a:pt x="0" y="2235200"/>
                  </a:lnTo>
                  <a:lnTo>
                    <a:pt x="16509" y="2235200"/>
                  </a:lnTo>
                  <a:lnTo>
                    <a:pt x="16509" y="0"/>
                  </a:lnTo>
                  <a:close/>
                </a:path>
              </a:pathLst>
            </a:custGeom>
            <a:solidFill>
              <a:srgbClr val="000000"/>
            </a:solidFill>
          </p:spPr>
          <p:txBody>
            <a:bodyPr wrap="square" lIns="0" tIns="0" rIns="0" bIns="0" rtlCol="0"/>
            <a:lstStyle/>
            <a:p>
              <a:endParaRPr/>
            </a:p>
          </p:txBody>
        </p:sp>
        <p:sp>
          <p:nvSpPr>
            <p:cNvPr id="19" name="object 19"/>
            <p:cNvSpPr/>
            <p:nvPr/>
          </p:nvSpPr>
          <p:spPr>
            <a:xfrm>
              <a:off x="4822190" y="2195830"/>
              <a:ext cx="0" cy="367030"/>
            </a:xfrm>
            <a:custGeom>
              <a:avLst/>
              <a:gdLst/>
              <a:ahLst/>
              <a:cxnLst/>
              <a:rect l="l" t="t" r="r" b="b"/>
              <a:pathLst>
                <a:path h="367030">
                  <a:moveTo>
                    <a:pt x="0" y="0"/>
                  </a:moveTo>
                  <a:lnTo>
                    <a:pt x="0" y="367030"/>
                  </a:lnTo>
                </a:path>
              </a:pathLst>
            </a:custGeom>
            <a:ln w="7620">
              <a:solidFill>
                <a:srgbClr val="00269E"/>
              </a:solidFill>
            </a:ln>
          </p:spPr>
          <p:txBody>
            <a:bodyPr wrap="square" lIns="0" tIns="0" rIns="0" bIns="0" rtlCol="0"/>
            <a:lstStyle/>
            <a:p>
              <a:endParaRPr/>
            </a:p>
          </p:txBody>
        </p:sp>
        <p:sp>
          <p:nvSpPr>
            <p:cNvPr id="20" name="object 20"/>
            <p:cNvSpPr/>
            <p:nvPr/>
          </p:nvSpPr>
          <p:spPr>
            <a:xfrm>
              <a:off x="4814570" y="2195830"/>
              <a:ext cx="16510" cy="367030"/>
            </a:xfrm>
            <a:custGeom>
              <a:avLst/>
              <a:gdLst/>
              <a:ahLst/>
              <a:cxnLst/>
              <a:rect l="l" t="t" r="r" b="b"/>
              <a:pathLst>
                <a:path w="16510" h="367030">
                  <a:moveTo>
                    <a:pt x="16510" y="0"/>
                  </a:moveTo>
                  <a:lnTo>
                    <a:pt x="0" y="0"/>
                  </a:lnTo>
                  <a:lnTo>
                    <a:pt x="0" y="367029"/>
                  </a:lnTo>
                  <a:lnTo>
                    <a:pt x="16510" y="367029"/>
                  </a:lnTo>
                  <a:lnTo>
                    <a:pt x="16510" y="0"/>
                  </a:lnTo>
                  <a:close/>
                </a:path>
              </a:pathLst>
            </a:custGeom>
            <a:solidFill>
              <a:srgbClr val="000000"/>
            </a:solidFill>
          </p:spPr>
          <p:txBody>
            <a:bodyPr wrap="square" lIns="0" tIns="0" rIns="0" bIns="0" rtlCol="0"/>
            <a:lstStyle/>
            <a:p>
              <a:endParaRPr/>
            </a:p>
          </p:txBody>
        </p:sp>
        <p:sp>
          <p:nvSpPr>
            <p:cNvPr id="21" name="object 21"/>
            <p:cNvSpPr/>
            <p:nvPr/>
          </p:nvSpPr>
          <p:spPr>
            <a:xfrm>
              <a:off x="4822190" y="3479800"/>
              <a:ext cx="0" cy="182880"/>
            </a:xfrm>
            <a:custGeom>
              <a:avLst/>
              <a:gdLst/>
              <a:ahLst/>
              <a:cxnLst/>
              <a:rect l="l" t="t" r="r" b="b"/>
              <a:pathLst>
                <a:path h="182879">
                  <a:moveTo>
                    <a:pt x="0" y="0"/>
                  </a:moveTo>
                  <a:lnTo>
                    <a:pt x="0" y="182880"/>
                  </a:lnTo>
                </a:path>
              </a:pathLst>
            </a:custGeom>
            <a:ln w="7620">
              <a:solidFill>
                <a:srgbClr val="00269E"/>
              </a:solidFill>
            </a:ln>
          </p:spPr>
          <p:txBody>
            <a:bodyPr wrap="square" lIns="0" tIns="0" rIns="0" bIns="0" rtlCol="0"/>
            <a:lstStyle/>
            <a:p>
              <a:endParaRPr/>
            </a:p>
          </p:txBody>
        </p:sp>
        <p:sp>
          <p:nvSpPr>
            <p:cNvPr id="22" name="object 22"/>
            <p:cNvSpPr/>
            <p:nvPr/>
          </p:nvSpPr>
          <p:spPr>
            <a:xfrm>
              <a:off x="4814570" y="3479800"/>
              <a:ext cx="16510" cy="182880"/>
            </a:xfrm>
            <a:custGeom>
              <a:avLst/>
              <a:gdLst/>
              <a:ahLst/>
              <a:cxnLst/>
              <a:rect l="l" t="t" r="r" b="b"/>
              <a:pathLst>
                <a:path w="16510" h="182879">
                  <a:moveTo>
                    <a:pt x="16510" y="0"/>
                  </a:moveTo>
                  <a:lnTo>
                    <a:pt x="0" y="0"/>
                  </a:lnTo>
                  <a:lnTo>
                    <a:pt x="0" y="182880"/>
                  </a:lnTo>
                  <a:lnTo>
                    <a:pt x="16510" y="182880"/>
                  </a:lnTo>
                  <a:lnTo>
                    <a:pt x="16510" y="0"/>
                  </a:lnTo>
                  <a:close/>
                </a:path>
              </a:pathLst>
            </a:custGeom>
            <a:solidFill>
              <a:srgbClr val="000000"/>
            </a:solidFill>
          </p:spPr>
          <p:txBody>
            <a:bodyPr wrap="square" lIns="0" tIns="0" rIns="0" bIns="0" rtlCol="0"/>
            <a:lstStyle/>
            <a:p>
              <a:endParaRPr/>
            </a:p>
          </p:txBody>
        </p:sp>
        <p:sp>
          <p:nvSpPr>
            <p:cNvPr id="23" name="object 23"/>
            <p:cNvSpPr/>
            <p:nvPr/>
          </p:nvSpPr>
          <p:spPr>
            <a:xfrm>
              <a:off x="1587500" y="3662680"/>
              <a:ext cx="0" cy="184150"/>
            </a:xfrm>
            <a:custGeom>
              <a:avLst/>
              <a:gdLst/>
              <a:ahLst/>
              <a:cxnLst/>
              <a:rect l="l" t="t" r="r" b="b"/>
              <a:pathLst>
                <a:path h="184150">
                  <a:moveTo>
                    <a:pt x="0" y="0"/>
                  </a:moveTo>
                  <a:lnTo>
                    <a:pt x="0" y="184150"/>
                  </a:lnTo>
                </a:path>
              </a:pathLst>
            </a:custGeom>
            <a:ln w="7620">
              <a:solidFill>
                <a:srgbClr val="00269E"/>
              </a:solidFill>
            </a:ln>
          </p:spPr>
          <p:txBody>
            <a:bodyPr wrap="square" lIns="0" tIns="0" rIns="0" bIns="0" rtlCol="0"/>
            <a:lstStyle/>
            <a:p>
              <a:endParaRPr/>
            </a:p>
          </p:txBody>
        </p:sp>
        <p:sp>
          <p:nvSpPr>
            <p:cNvPr id="24" name="object 24"/>
            <p:cNvSpPr/>
            <p:nvPr/>
          </p:nvSpPr>
          <p:spPr>
            <a:xfrm>
              <a:off x="1579880" y="3663950"/>
              <a:ext cx="16510" cy="182880"/>
            </a:xfrm>
            <a:custGeom>
              <a:avLst/>
              <a:gdLst/>
              <a:ahLst/>
              <a:cxnLst/>
              <a:rect l="l" t="t" r="r" b="b"/>
              <a:pathLst>
                <a:path w="16509" h="182879">
                  <a:moveTo>
                    <a:pt x="16509" y="0"/>
                  </a:moveTo>
                  <a:lnTo>
                    <a:pt x="0" y="0"/>
                  </a:lnTo>
                  <a:lnTo>
                    <a:pt x="0" y="182880"/>
                  </a:lnTo>
                  <a:lnTo>
                    <a:pt x="16509" y="182880"/>
                  </a:lnTo>
                  <a:lnTo>
                    <a:pt x="16509" y="0"/>
                  </a:lnTo>
                  <a:close/>
                </a:path>
              </a:pathLst>
            </a:custGeom>
            <a:solidFill>
              <a:srgbClr val="000000"/>
            </a:solidFill>
          </p:spPr>
          <p:txBody>
            <a:bodyPr wrap="square" lIns="0" tIns="0" rIns="0" bIns="0" rtlCol="0"/>
            <a:lstStyle/>
            <a:p>
              <a:endParaRPr/>
            </a:p>
          </p:txBody>
        </p:sp>
        <p:sp>
          <p:nvSpPr>
            <p:cNvPr id="25" name="object 25"/>
            <p:cNvSpPr/>
            <p:nvPr/>
          </p:nvSpPr>
          <p:spPr>
            <a:xfrm>
              <a:off x="3743959" y="3662680"/>
              <a:ext cx="0" cy="184150"/>
            </a:xfrm>
            <a:custGeom>
              <a:avLst/>
              <a:gdLst/>
              <a:ahLst/>
              <a:cxnLst/>
              <a:rect l="l" t="t" r="r" b="b"/>
              <a:pathLst>
                <a:path h="184150">
                  <a:moveTo>
                    <a:pt x="0" y="0"/>
                  </a:moveTo>
                  <a:lnTo>
                    <a:pt x="0" y="184150"/>
                  </a:lnTo>
                </a:path>
              </a:pathLst>
            </a:custGeom>
            <a:ln w="7620">
              <a:solidFill>
                <a:srgbClr val="00269E"/>
              </a:solidFill>
            </a:ln>
          </p:spPr>
          <p:txBody>
            <a:bodyPr wrap="square" lIns="0" tIns="0" rIns="0" bIns="0" rtlCol="0"/>
            <a:lstStyle/>
            <a:p>
              <a:endParaRPr/>
            </a:p>
          </p:txBody>
        </p:sp>
        <p:sp>
          <p:nvSpPr>
            <p:cNvPr id="26" name="object 26"/>
            <p:cNvSpPr/>
            <p:nvPr/>
          </p:nvSpPr>
          <p:spPr>
            <a:xfrm>
              <a:off x="3736340" y="3663950"/>
              <a:ext cx="16510" cy="182880"/>
            </a:xfrm>
            <a:custGeom>
              <a:avLst/>
              <a:gdLst/>
              <a:ahLst/>
              <a:cxnLst/>
              <a:rect l="l" t="t" r="r" b="b"/>
              <a:pathLst>
                <a:path w="16510" h="182879">
                  <a:moveTo>
                    <a:pt x="16510" y="0"/>
                  </a:moveTo>
                  <a:lnTo>
                    <a:pt x="0" y="0"/>
                  </a:lnTo>
                  <a:lnTo>
                    <a:pt x="0" y="182880"/>
                  </a:lnTo>
                  <a:lnTo>
                    <a:pt x="16510" y="182880"/>
                  </a:lnTo>
                  <a:lnTo>
                    <a:pt x="16510" y="0"/>
                  </a:lnTo>
                  <a:close/>
                </a:path>
              </a:pathLst>
            </a:custGeom>
            <a:solidFill>
              <a:srgbClr val="000000"/>
            </a:solidFill>
          </p:spPr>
          <p:txBody>
            <a:bodyPr wrap="square" lIns="0" tIns="0" rIns="0" bIns="0" rtlCol="0"/>
            <a:lstStyle/>
            <a:p>
              <a:endParaRPr/>
            </a:p>
          </p:txBody>
        </p:sp>
        <p:sp>
          <p:nvSpPr>
            <p:cNvPr id="27" name="object 27"/>
            <p:cNvSpPr/>
            <p:nvPr/>
          </p:nvSpPr>
          <p:spPr>
            <a:xfrm>
              <a:off x="5900420" y="3662680"/>
              <a:ext cx="0" cy="184150"/>
            </a:xfrm>
            <a:custGeom>
              <a:avLst/>
              <a:gdLst/>
              <a:ahLst/>
              <a:cxnLst/>
              <a:rect l="l" t="t" r="r" b="b"/>
              <a:pathLst>
                <a:path h="184150">
                  <a:moveTo>
                    <a:pt x="0" y="0"/>
                  </a:moveTo>
                  <a:lnTo>
                    <a:pt x="0" y="184150"/>
                  </a:lnTo>
                </a:path>
              </a:pathLst>
            </a:custGeom>
            <a:ln w="7620">
              <a:solidFill>
                <a:srgbClr val="00269E"/>
              </a:solidFill>
            </a:ln>
          </p:spPr>
          <p:txBody>
            <a:bodyPr wrap="square" lIns="0" tIns="0" rIns="0" bIns="0" rtlCol="0"/>
            <a:lstStyle/>
            <a:p>
              <a:endParaRPr/>
            </a:p>
          </p:txBody>
        </p:sp>
        <p:sp>
          <p:nvSpPr>
            <p:cNvPr id="28" name="object 28"/>
            <p:cNvSpPr/>
            <p:nvPr/>
          </p:nvSpPr>
          <p:spPr>
            <a:xfrm>
              <a:off x="5892800" y="3663950"/>
              <a:ext cx="16510" cy="182880"/>
            </a:xfrm>
            <a:custGeom>
              <a:avLst/>
              <a:gdLst/>
              <a:ahLst/>
              <a:cxnLst/>
              <a:rect l="l" t="t" r="r" b="b"/>
              <a:pathLst>
                <a:path w="16510" h="182879">
                  <a:moveTo>
                    <a:pt x="16510" y="0"/>
                  </a:moveTo>
                  <a:lnTo>
                    <a:pt x="0" y="0"/>
                  </a:lnTo>
                  <a:lnTo>
                    <a:pt x="0" y="182880"/>
                  </a:lnTo>
                  <a:lnTo>
                    <a:pt x="16510" y="182880"/>
                  </a:lnTo>
                  <a:lnTo>
                    <a:pt x="16510" y="0"/>
                  </a:lnTo>
                  <a:close/>
                </a:path>
              </a:pathLst>
            </a:custGeom>
            <a:solidFill>
              <a:srgbClr val="000000"/>
            </a:solidFill>
          </p:spPr>
          <p:txBody>
            <a:bodyPr wrap="square" lIns="0" tIns="0" rIns="0" bIns="0" rtlCol="0"/>
            <a:lstStyle/>
            <a:p>
              <a:endParaRPr/>
            </a:p>
          </p:txBody>
        </p:sp>
        <p:sp>
          <p:nvSpPr>
            <p:cNvPr id="29" name="object 29"/>
            <p:cNvSpPr/>
            <p:nvPr/>
          </p:nvSpPr>
          <p:spPr>
            <a:xfrm>
              <a:off x="8056880" y="3662680"/>
              <a:ext cx="0" cy="184150"/>
            </a:xfrm>
            <a:custGeom>
              <a:avLst/>
              <a:gdLst/>
              <a:ahLst/>
              <a:cxnLst/>
              <a:rect l="l" t="t" r="r" b="b"/>
              <a:pathLst>
                <a:path h="184150">
                  <a:moveTo>
                    <a:pt x="0" y="0"/>
                  </a:moveTo>
                  <a:lnTo>
                    <a:pt x="0" y="184150"/>
                  </a:lnTo>
                </a:path>
              </a:pathLst>
            </a:custGeom>
            <a:ln w="7620">
              <a:solidFill>
                <a:srgbClr val="00269E"/>
              </a:solidFill>
            </a:ln>
          </p:spPr>
          <p:txBody>
            <a:bodyPr wrap="square" lIns="0" tIns="0" rIns="0" bIns="0" rtlCol="0"/>
            <a:lstStyle/>
            <a:p>
              <a:endParaRPr/>
            </a:p>
          </p:txBody>
        </p:sp>
        <p:sp>
          <p:nvSpPr>
            <p:cNvPr id="30" name="object 30"/>
            <p:cNvSpPr/>
            <p:nvPr/>
          </p:nvSpPr>
          <p:spPr>
            <a:xfrm>
              <a:off x="8047990" y="3663950"/>
              <a:ext cx="16510" cy="182880"/>
            </a:xfrm>
            <a:custGeom>
              <a:avLst/>
              <a:gdLst/>
              <a:ahLst/>
              <a:cxnLst/>
              <a:rect l="l" t="t" r="r" b="b"/>
              <a:pathLst>
                <a:path w="16509" h="182879">
                  <a:moveTo>
                    <a:pt x="16509" y="0"/>
                  </a:moveTo>
                  <a:lnTo>
                    <a:pt x="0" y="0"/>
                  </a:lnTo>
                  <a:lnTo>
                    <a:pt x="0" y="182880"/>
                  </a:lnTo>
                  <a:lnTo>
                    <a:pt x="16509" y="182880"/>
                  </a:lnTo>
                  <a:lnTo>
                    <a:pt x="16509" y="0"/>
                  </a:lnTo>
                  <a:close/>
                </a:path>
              </a:pathLst>
            </a:custGeom>
            <a:solidFill>
              <a:srgbClr val="000000"/>
            </a:solidFill>
          </p:spPr>
          <p:txBody>
            <a:bodyPr wrap="square" lIns="0" tIns="0" rIns="0" bIns="0" rtlCol="0"/>
            <a:lstStyle/>
            <a:p>
              <a:endParaRPr/>
            </a:p>
          </p:txBody>
        </p:sp>
        <p:sp>
          <p:nvSpPr>
            <p:cNvPr id="31" name="object 31"/>
            <p:cNvSpPr/>
            <p:nvPr/>
          </p:nvSpPr>
          <p:spPr>
            <a:xfrm>
              <a:off x="1579880" y="3662680"/>
              <a:ext cx="2164080" cy="0"/>
            </a:xfrm>
            <a:custGeom>
              <a:avLst/>
              <a:gdLst/>
              <a:ahLst/>
              <a:cxnLst/>
              <a:rect l="l" t="t" r="r" b="b"/>
              <a:pathLst>
                <a:path w="2164079">
                  <a:moveTo>
                    <a:pt x="0" y="0"/>
                  </a:moveTo>
                  <a:lnTo>
                    <a:pt x="2164080" y="0"/>
                  </a:lnTo>
                </a:path>
              </a:pathLst>
            </a:custGeom>
            <a:ln w="7620">
              <a:solidFill>
                <a:srgbClr val="00269E"/>
              </a:solidFill>
            </a:ln>
          </p:spPr>
          <p:txBody>
            <a:bodyPr wrap="square" lIns="0" tIns="0" rIns="0" bIns="0" rtlCol="0"/>
            <a:lstStyle/>
            <a:p>
              <a:endParaRPr/>
            </a:p>
          </p:txBody>
        </p:sp>
        <p:sp>
          <p:nvSpPr>
            <p:cNvPr id="32" name="object 32"/>
            <p:cNvSpPr/>
            <p:nvPr/>
          </p:nvSpPr>
          <p:spPr>
            <a:xfrm>
              <a:off x="1579880" y="3655060"/>
              <a:ext cx="2165350" cy="16510"/>
            </a:xfrm>
            <a:custGeom>
              <a:avLst/>
              <a:gdLst/>
              <a:ahLst/>
              <a:cxnLst/>
              <a:rect l="l" t="t" r="r" b="b"/>
              <a:pathLst>
                <a:path w="2165350" h="16510">
                  <a:moveTo>
                    <a:pt x="2165349" y="0"/>
                  </a:moveTo>
                  <a:lnTo>
                    <a:pt x="0" y="0"/>
                  </a:lnTo>
                  <a:lnTo>
                    <a:pt x="0" y="16510"/>
                  </a:lnTo>
                  <a:lnTo>
                    <a:pt x="2165349" y="16510"/>
                  </a:lnTo>
                  <a:lnTo>
                    <a:pt x="2165349" y="0"/>
                  </a:lnTo>
                  <a:close/>
                </a:path>
              </a:pathLst>
            </a:custGeom>
            <a:solidFill>
              <a:srgbClr val="000000"/>
            </a:solidFill>
          </p:spPr>
          <p:txBody>
            <a:bodyPr wrap="square" lIns="0" tIns="0" rIns="0" bIns="0" rtlCol="0"/>
            <a:lstStyle/>
            <a:p>
              <a:endParaRPr/>
            </a:p>
          </p:txBody>
        </p:sp>
        <p:sp>
          <p:nvSpPr>
            <p:cNvPr id="33" name="object 33"/>
            <p:cNvSpPr/>
            <p:nvPr/>
          </p:nvSpPr>
          <p:spPr>
            <a:xfrm>
              <a:off x="3743959" y="3662680"/>
              <a:ext cx="1078230" cy="0"/>
            </a:xfrm>
            <a:custGeom>
              <a:avLst/>
              <a:gdLst/>
              <a:ahLst/>
              <a:cxnLst/>
              <a:rect l="l" t="t" r="r" b="b"/>
              <a:pathLst>
                <a:path w="1078229">
                  <a:moveTo>
                    <a:pt x="0" y="0"/>
                  </a:moveTo>
                  <a:lnTo>
                    <a:pt x="1078229" y="0"/>
                  </a:lnTo>
                </a:path>
              </a:pathLst>
            </a:custGeom>
            <a:ln w="7620">
              <a:solidFill>
                <a:srgbClr val="00269E"/>
              </a:solidFill>
            </a:ln>
          </p:spPr>
          <p:txBody>
            <a:bodyPr wrap="square" lIns="0" tIns="0" rIns="0" bIns="0" rtlCol="0"/>
            <a:lstStyle/>
            <a:p>
              <a:endParaRPr/>
            </a:p>
          </p:txBody>
        </p:sp>
        <p:sp>
          <p:nvSpPr>
            <p:cNvPr id="34" name="object 34"/>
            <p:cNvSpPr/>
            <p:nvPr/>
          </p:nvSpPr>
          <p:spPr>
            <a:xfrm>
              <a:off x="3743959" y="3655060"/>
              <a:ext cx="1078230" cy="16510"/>
            </a:xfrm>
            <a:custGeom>
              <a:avLst/>
              <a:gdLst/>
              <a:ahLst/>
              <a:cxnLst/>
              <a:rect l="l" t="t" r="r" b="b"/>
              <a:pathLst>
                <a:path w="1078229" h="16510">
                  <a:moveTo>
                    <a:pt x="1078230" y="0"/>
                  </a:moveTo>
                  <a:lnTo>
                    <a:pt x="0" y="0"/>
                  </a:lnTo>
                  <a:lnTo>
                    <a:pt x="0" y="16510"/>
                  </a:lnTo>
                  <a:lnTo>
                    <a:pt x="1078230" y="16510"/>
                  </a:lnTo>
                  <a:lnTo>
                    <a:pt x="1078230" y="0"/>
                  </a:lnTo>
                  <a:close/>
                </a:path>
              </a:pathLst>
            </a:custGeom>
            <a:solidFill>
              <a:srgbClr val="000000"/>
            </a:solidFill>
          </p:spPr>
          <p:txBody>
            <a:bodyPr wrap="square" lIns="0" tIns="0" rIns="0" bIns="0" rtlCol="0"/>
            <a:lstStyle/>
            <a:p>
              <a:endParaRPr/>
            </a:p>
          </p:txBody>
        </p:sp>
        <p:sp>
          <p:nvSpPr>
            <p:cNvPr id="35" name="object 35"/>
            <p:cNvSpPr/>
            <p:nvPr/>
          </p:nvSpPr>
          <p:spPr>
            <a:xfrm>
              <a:off x="4822190" y="3662680"/>
              <a:ext cx="1078230" cy="0"/>
            </a:xfrm>
            <a:custGeom>
              <a:avLst/>
              <a:gdLst/>
              <a:ahLst/>
              <a:cxnLst/>
              <a:rect l="l" t="t" r="r" b="b"/>
              <a:pathLst>
                <a:path w="1078229">
                  <a:moveTo>
                    <a:pt x="0" y="0"/>
                  </a:moveTo>
                  <a:lnTo>
                    <a:pt x="1078230" y="0"/>
                  </a:lnTo>
                </a:path>
              </a:pathLst>
            </a:custGeom>
            <a:ln w="7620">
              <a:solidFill>
                <a:srgbClr val="00269E"/>
              </a:solidFill>
            </a:ln>
          </p:spPr>
          <p:txBody>
            <a:bodyPr wrap="square" lIns="0" tIns="0" rIns="0" bIns="0" rtlCol="0"/>
            <a:lstStyle/>
            <a:p>
              <a:endParaRPr/>
            </a:p>
          </p:txBody>
        </p:sp>
        <p:sp>
          <p:nvSpPr>
            <p:cNvPr id="36" name="object 36"/>
            <p:cNvSpPr/>
            <p:nvPr/>
          </p:nvSpPr>
          <p:spPr>
            <a:xfrm>
              <a:off x="4822190" y="3655060"/>
              <a:ext cx="1078230" cy="16510"/>
            </a:xfrm>
            <a:custGeom>
              <a:avLst/>
              <a:gdLst/>
              <a:ahLst/>
              <a:cxnLst/>
              <a:rect l="l" t="t" r="r" b="b"/>
              <a:pathLst>
                <a:path w="1078229" h="16510">
                  <a:moveTo>
                    <a:pt x="1078230" y="0"/>
                  </a:moveTo>
                  <a:lnTo>
                    <a:pt x="0" y="0"/>
                  </a:lnTo>
                  <a:lnTo>
                    <a:pt x="0" y="16510"/>
                  </a:lnTo>
                  <a:lnTo>
                    <a:pt x="1078230" y="16510"/>
                  </a:lnTo>
                  <a:lnTo>
                    <a:pt x="1078230" y="0"/>
                  </a:lnTo>
                  <a:close/>
                </a:path>
              </a:pathLst>
            </a:custGeom>
            <a:solidFill>
              <a:srgbClr val="000000"/>
            </a:solidFill>
          </p:spPr>
          <p:txBody>
            <a:bodyPr wrap="square" lIns="0" tIns="0" rIns="0" bIns="0" rtlCol="0"/>
            <a:lstStyle/>
            <a:p>
              <a:endParaRPr/>
            </a:p>
          </p:txBody>
        </p:sp>
        <p:sp>
          <p:nvSpPr>
            <p:cNvPr id="37" name="object 37"/>
            <p:cNvSpPr/>
            <p:nvPr/>
          </p:nvSpPr>
          <p:spPr>
            <a:xfrm>
              <a:off x="5900420" y="3662680"/>
              <a:ext cx="2165350" cy="0"/>
            </a:xfrm>
            <a:custGeom>
              <a:avLst/>
              <a:gdLst/>
              <a:ahLst/>
              <a:cxnLst/>
              <a:rect l="l" t="t" r="r" b="b"/>
              <a:pathLst>
                <a:path w="2165350">
                  <a:moveTo>
                    <a:pt x="0" y="0"/>
                  </a:moveTo>
                  <a:lnTo>
                    <a:pt x="2165350" y="0"/>
                  </a:lnTo>
                </a:path>
              </a:pathLst>
            </a:custGeom>
            <a:ln w="7620">
              <a:solidFill>
                <a:srgbClr val="00269E"/>
              </a:solidFill>
            </a:ln>
          </p:spPr>
          <p:txBody>
            <a:bodyPr wrap="square" lIns="0" tIns="0" rIns="0" bIns="0" rtlCol="0"/>
            <a:lstStyle/>
            <a:p>
              <a:endParaRPr/>
            </a:p>
          </p:txBody>
        </p:sp>
        <p:sp>
          <p:nvSpPr>
            <p:cNvPr id="38" name="object 38"/>
            <p:cNvSpPr/>
            <p:nvPr/>
          </p:nvSpPr>
          <p:spPr>
            <a:xfrm>
              <a:off x="5900420" y="3655060"/>
              <a:ext cx="2165350" cy="16510"/>
            </a:xfrm>
            <a:custGeom>
              <a:avLst/>
              <a:gdLst/>
              <a:ahLst/>
              <a:cxnLst/>
              <a:rect l="l" t="t" r="r" b="b"/>
              <a:pathLst>
                <a:path w="2165350" h="16510">
                  <a:moveTo>
                    <a:pt x="2165350" y="0"/>
                  </a:moveTo>
                  <a:lnTo>
                    <a:pt x="0" y="0"/>
                  </a:lnTo>
                  <a:lnTo>
                    <a:pt x="0" y="16510"/>
                  </a:lnTo>
                  <a:lnTo>
                    <a:pt x="2165350" y="16510"/>
                  </a:lnTo>
                  <a:lnTo>
                    <a:pt x="2165350" y="0"/>
                  </a:lnTo>
                  <a:close/>
                </a:path>
              </a:pathLst>
            </a:custGeom>
            <a:solidFill>
              <a:srgbClr val="000000"/>
            </a:solidFill>
          </p:spPr>
          <p:txBody>
            <a:bodyPr wrap="square" lIns="0" tIns="0" rIns="0" bIns="0" rtlCol="0"/>
            <a:lstStyle/>
            <a:p>
              <a:endParaRPr/>
            </a:p>
          </p:txBody>
        </p:sp>
        <p:sp>
          <p:nvSpPr>
            <p:cNvPr id="39" name="object 39"/>
            <p:cNvSpPr/>
            <p:nvPr/>
          </p:nvSpPr>
          <p:spPr>
            <a:xfrm>
              <a:off x="1587500" y="4513580"/>
              <a:ext cx="0" cy="182880"/>
            </a:xfrm>
            <a:custGeom>
              <a:avLst/>
              <a:gdLst/>
              <a:ahLst/>
              <a:cxnLst/>
              <a:rect l="l" t="t" r="r" b="b"/>
              <a:pathLst>
                <a:path h="182879">
                  <a:moveTo>
                    <a:pt x="0" y="0"/>
                  </a:moveTo>
                  <a:lnTo>
                    <a:pt x="0" y="182880"/>
                  </a:lnTo>
                </a:path>
              </a:pathLst>
            </a:custGeom>
            <a:ln w="7620">
              <a:solidFill>
                <a:srgbClr val="00269E"/>
              </a:solidFill>
            </a:ln>
          </p:spPr>
          <p:txBody>
            <a:bodyPr wrap="square" lIns="0" tIns="0" rIns="0" bIns="0" rtlCol="0"/>
            <a:lstStyle/>
            <a:p>
              <a:endParaRPr/>
            </a:p>
          </p:txBody>
        </p:sp>
        <p:sp>
          <p:nvSpPr>
            <p:cNvPr id="40" name="object 40"/>
            <p:cNvSpPr/>
            <p:nvPr/>
          </p:nvSpPr>
          <p:spPr>
            <a:xfrm>
              <a:off x="1579880" y="4513580"/>
              <a:ext cx="16510" cy="182880"/>
            </a:xfrm>
            <a:custGeom>
              <a:avLst/>
              <a:gdLst/>
              <a:ahLst/>
              <a:cxnLst/>
              <a:rect l="l" t="t" r="r" b="b"/>
              <a:pathLst>
                <a:path w="16509" h="182879">
                  <a:moveTo>
                    <a:pt x="16509" y="0"/>
                  </a:moveTo>
                  <a:lnTo>
                    <a:pt x="0" y="0"/>
                  </a:lnTo>
                  <a:lnTo>
                    <a:pt x="0" y="182880"/>
                  </a:lnTo>
                  <a:lnTo>
                    <a:pt x="16509" y="182880"/>
                  </a:lnTo>
                  <a:lnTo>
                    <a:pt x="16509" y="0"/>
                  </a:lnTo>
                  <a:close/>
                </a:path>
              </a:pathLst>
            </a:custGeom>
            <a:solidFill>
              <a:srgbClr val="000000"/>
            </a:solidFill>
          </p:spPr>
          <p:txBody>
            <a:bodyPr wrap="square" lIns="0" tIns="0" rIns="0" bIns="0" rtlCol="0"/>
            <a:lstStyle/>
            <a:p>
              <a:endParaRPr/>
            </a:p>
          </p:txBody>
        </p:sp>
        <p:sp>
          <p:nvSpPr>
            <p:cNvPr id="41" name="object 41"/>
            <p:cNvSpPr/>
            <p:nvPr/>
          </p:nvSpPr>
          <p:spPr>
            <a:xfrm>
              <a:off x="760730" y="4696460"/>
              <a:ext cx="0" cy="184150"/>
            </a:xfrm>
            <a:custGeom>
              <a:avLst/>
              <a:gdLst/>
              <a:ahLst/>
              <a:cxnLst/>
              <a:rect l="l" t="t" r="r" b="b"/>
              <a:pathLst>
                <a:path h="184150">
                  <a:moveTo>
                    <a:pt x="0" y="0"/>
                  </a:moveTo>
                  <a:lnTo>
                    <a:pt x="0" y="184150"/>
                  </a:lnTo>
                </a:path>
              </a:pathLst>
            </a:custGeom>
            <a:ln w="7620">
              <a:solidFill>
                <a:srgbClr val="00269E"/>
              </a:solidFill>
            </a:ln>
          </p:spPr>
          <p:txBody>
            <a:bodyPr wrap="square" lIns="0" tIns="0" rIns="0" bIns="0" rtlCol="0"/>
            <a:lstStyle/>
            <a:p>
              <a:endParaRPr/>
            </a:p>
          </p:txBody>
        </p:sp>
        <p:sp>
          <p:nvSpPr>
            <p:cNvPr id="42" name="object 42"/>
            <p:cNvSpPr/>
            <p:nvPr/>
          </p:nvSpPr>
          <p:spPr>
            <a:xfrm>
              <a:off x="751840" y="4697730"/>
              <a:ext cx="16510" cy="182880"/>
            </a:xfrm>
            <a:custGeom>
              <a:avLst/>
              <a:gdLst/>
              <a:ahLst/>
              <a:cxnLst/>
              <a:rect l="l" t="t" r="r" b="b"/>
              <a:pathLst>
                <a:path w="16509" h="182879">
                  <a:moveTo>
                    <a:pt x="16509" y="0"/>
                  </a:moveTo>
                  <a:lnTo>
                    <a:pt x="0" y="0"/>
                  </a:lnTo>
                  <a:lnTo>
                    <a:pt x="0" y="182880"/>
                  </a:lnTo>
                  <a:lnTo>
                    <a:pt x="16509" y="182880"/>
                  </a:lnTo>
                  <a:lnTo>
                    <a:pt x="16509" y="0"/>
                  </a:lnTo>
                  <a:close/>
                </a:path>
              </a:pathLst>
            </a:custGeom>
            <a:solidFill>
              <a:srgbClr val="000000"/>
            </a:solidFill>
          </p:spPr>
          <p:txBody>
            <a:bodyPr wrap="square" lIns="0" tIns="0" rIns="0" bIns="0" rtlCol="0"/>
            <a:lstStyle/>
            <a:p>
              <a:endParaRPr/>
            </a:p>
          </p:txBody>
        </p:sp>
        <p:sp>
          <p:nvSpPr>
            <p:cNvPr id="43" name="object 43"/>
            <p:cNvSpPr/>
            <p:nvPr/>
          </p:nvSpPr>
          <p:spPr>
            <a:xfrm>
              <a:off x="2415539" y="4696460"/>
              <a:ext cx="0" cy="184150"/>
            </a:xfrm>
            <a:custGeom>
              <a:avLst/>
              <a:gdLst/>
              <a:ahLst/>
              <a:cxnLst/>
              <a:rect l="l" t="t" r="r" b="b"/>
              <a:pathLst>
                <a:path h="184150">
                  <a:moveTo>
                    <a:pt x="0" y="0"/>
                  </a:moveTo>
                  <a:lnTo>
                    <a:pt x="0" y="184150"/>
                  </a:lnTo>
                </a:path>
              </a:pathLst>
            </a:custGeom>
            <a:ln w="7620">
              <a:solidFill>
                <a:srgbClr val="00269E"/>
              </a:solidFill>
            </a:ln>
          </p:spPr>
          <p:txBody>
            <a:bodyPr wrap="square" lIns="0" tIns="0" rIns="0" bIns="0" rtlCol="0"/>
            <a:lstStyle/>
            <a:p>
              <a:endParaRPr/>
            </a:p>
          </p:txBody>
        </p:sp>
        <p:sp>
          <p:nvSpPr>
            <p:cNvPr id="44" name="object 44"/>
            <p:cNvSpPr/>
            <p:nvPr/>
          </p:nvSpPr>
          <p:spPr>
            <a:xfrm>
              <a:off x="2406650" y="4697730"/>
              <a:ext cx="16510" cy="182880"/>
            </a:xfrm>
            <a:custGeom>
              <a:avLst/>
              <a:gdLst/>
              <a:ahLst/>
              <a:cxnLst/>
              <a:rect l="l" t="t" r="r" b="b"/>
              <a:pathLst>
                <a:path w="16510" h="182879">
                  <a:moveTo>
                    <a:pt x="16510" y="0"/>
                  </a:moveTo>
                  <a:lnTo>
                    <a:pt x="0" y="0"/>
                  </a:lnTo>
                  <a:lnTo>
                    <a:pt x="0" y="182880"/>
                  </a:lnTo>
                  <a:lnTo>
                    <a:pt x="16510" y="182880"/>
                  </a:lnTo>
                  <a:lnTo>
                    <a:pt x="16510" y="0"/>
                  </a:lnTo>
                  <a:close/>
                </a:path>
              </a:pathLst>
            </a:custGeom>
            <a:solidFill>
              <a:srgbClr val="000000"/>
            </a:solidFill>
          </p:spPr>
          <p:txBody>
            <a:bodyPr wrap="square" lIns="0" tIns="0" rIns="0" bIns="0" rtlCol="0"/>
            <a:lstStyle/>
            <a:p>
              <a:endParaRPr/>
            </a:p>
          </p:txBody>
        </p:sp>
        <p:sp>
          <p:nvSpPr>
            <p:cNvPr id="45" name="object 45"/>
            <p:cNvSpPr/>
            <p:nvPr/>
          </p:nvSpPr>
          <p:spPr>
            <a:xfrm>
              <a:off x="751840" y="4696460"/>
              <a:ext cx="835660" cy="0"/>
            </a:xfrm>
            <a:custGeom>
              <a:avLst/>
              <a:gdLst/>
              <a:ahLst/>
              <a:cxnLst/>
              <a:rect l="l" t="t" r="r" b="b"/>
              <a:pathLst>
                <a:path w="835660">
                  <a:moveTo>
                    <a:pt x="0" y="0"/>
                  </a:moveTo>
                  <a:lnTo>
                    <a:pt x="835660" y="0"/>
                  </a:lnTo>
                </a:path>
              </a:pathLst>
            </a:custGeom>
            <a:ln w="7620">
              <a:solidFill>
                <a:srgbClr val="00269E"/>
              </a:solidFill>
            </a:ln>
          </p:spPr>
          <p:txBody>
            <a:bodyPr wrap="square" lIns="0" tIns="0" rIns="0" bIns="0" rtlCol="0"/>
            <a:lstStyle/>
            <a:p>
              <a:endParaRPr/>
            </a:p>
          </p:txBody>
        </p:sp>
        <p:sp>
          <p:nvSpPr>
            <p:cNvPr id="46" name="object 46"/>
            <p:cNvSpPr/>
            <p:nvPr/>
          </p:nvSpPr>
          <p:spPr>
            <a:xfrm>
              <a:off x="751840" y="4688840"/>
              <a:ext cx="835660" cy="16510"/>
            </a:xfrm>
            <a:custGeom>
              <a:avLst/>
              <a:gdLst/>
              <a:ahLst/>
              <a:cxnLst/>
              <a:rect l="l" t="t" r="r" b="b"/>
              <a:pathLst>
                <a:path w="835660" h="16510">
                  <a:moveTo>
                    <a:pt x="835660" y="0"/>
                  </a:moveTo>
                  <a:lnTo>
                    <a:pt x="0" y="0"/>
                  </a:lnTo>
                  <a:lnTo>
                    <a:pt x="0" y="16510"/>
                  </a:lnTo>
                  <a:lnTo>
                    <a:pt x="835660" y="16510"/>
                  </a:lnTo>
                  <a:lnTo>
                    <a:pt x="835660" y="0"/>
                  </a:lnTo>
                  <a:close/>
                </a:path>
              </a:pathLst>
            </a:custGeom>
            <a:solidFill>
              <a:srgbClr val="000000"/>
            </a:solidFill>
          </p:spPr>
          <p:txBody>
            <a:bodyPr wrap="square" lIns="0" tIns="0" rIns="0" bIns="0" rtlCol="0"/>
            <a:lstStyle/>
            <a:p>
              <a:endParaRPr/>
            </a:p>
          </p:txBody>
        </p:sp>
        <p:sp>
          <p:nvSpPr>
            <p:cNvPr id="47" name="object 47"/>
            <p:cNvSpPr/>
            <p:nvPr/>
          </p:nvSpPr>
          <p:spPr>
            <a:xfrm>
              <a:off x="1587500" y="4696460"/>
              <a:ext cx="836930" cy="0"/>
            </a:xfrm>
            <a:custGeom>
              <a:avLst/>
              <a:gdLst/>
              <a:ahLst/>
              <a:cxnLst/>
              <a:rect l="l" t="t" r="r" b="b"/>
              <a:pathLst>
                <a:path w="836930">
                  <a:moveTo>
                    <a:pt x="0" y="0"/>
                  </a:moveTo>
                  <a:lnTo>
                    <a:pt x="836930" y="0"/>
                  </a:lnTo>
                </a:path>
              </a:pathLst>
            </a:custGeom>
            <a:ln w="7620">
              <a:solidFill>
                <a:srgbClr val="00269E"/>
              </a:solidFill>
            </a:ln>
          </p:spPr>
          <p:txBody>
            <a:bodyPr wrap="square" lIns="0" tIns="0" rIns="0" bIns="0" rtlCol="0"/>
            <a:lstStyle/>
            <a:p>
              <a:endParaRPr/>
            </a:p>
          </p:txBody>
        </p:sp>
        <p:sp>
          <p:nvSpPr>
            <p:cNvPr id="48" name="object 48"/>
            <p:cNvSpPr/>
            <p:nvPr/>
          </p:nvSpPr>
          <p:spPr>
            <a:xfrm>
              <a:off x="1587500" y="4688840"/>
              <a:ext cx="835660" cy="16510"/>
            </a:xfrm>
            <a:custGeom>
              <a:avLst/>
              <a:gdLst/>
              <a:ahLst/>
              <a:cxnLst/>
              <a:rect l="l" t="t" r="r" b="b"/>
              <a:pathLst>
                <a:path w="835660" h="16510">
                  <a:moveTo>
                    <a:pt x="835660" y="0"/>
                  </a:moveTo>
                  <a:lnTo>
                    <a:pt x="0" y="0"/>
                  </a:lnTo>
                  <a:lnTo>
                    <a:pt x="0" y="16510"/>
                  </a:lnTo>
                  <a:lnTo>
                    <a:pt x="835660" y="16510"/>
                  </a:lnTo>
                  <a:lnTo>
                    <a:pt x="835660" y="0"/>
                  </a:lnTo>
                  <a:close/>
                </a:path>
              </a:pathLst>
            </a:custGeom>
            <a:solidFill>
              <a:srgbClr val="000000"/>
            </a:solidFill>
          </p:spPr>
          <p:txBody>
            <a:bodyPr wrap="square" lIns="0" tIns="0" rIns="0" bIns="0" rtlCol="0"/>
            <a:lstStyle/>
            <a:p>
              <a:endParaRPr/>
            </a:p>
          </p:txBody>
        </p:sp>
        <p:sp>
          <p:nvSpPr>
            <p:cNvPr id="49" name="object 49"/>
            <p:cNvSpPr/>
            <p:nvPr/>
          </p:nvSpPr>
          <p:spPr>
            <a:xfrm>
              <a:off x="760730" y="5547360"/>
              <a:ext cx="0" cy="367030"/>
            </a:xfrm>
            <a:custGeom>
              <a:avLst/>
              <a:gdLst/>
              <a:ahLst/>
              <a:cxnLst/>
              <a:rect l="l" t="t" r="r" b="b"/>
              <a:pathLst>
                <a:path h="367029">
                  <a:moveTo>
                    <a:pt x="0" y="0"/>
                  </a:moveTo>
                  <a:lnTo>
                    <a:pt x="0" y="367029"/>
                  </a:lnTo>
                </a:path>
              </a:pathLst>
            </a:custGeom>
            <a:ln w="7620">
              <a:solidFill>
                <a:srgbClr val="00269E"/>
              </a:solidFill>
            </a:ln>
          </p:spPr>
          <p:txBody>
            <a:bodyPr wrap="square" lIns="0" tIns="0" rIns="0" bIns="0" rtlCol="0"/>
            <a:lstStyle/>
            <a:p>
              <a:endParaRPr/>
            </a:p>
          </p:txBody>
        </p:sp>
        <p:sp>
          <p:nvSpPr>
            <p:cNvPr id="50" name="object 50"/>
            <p:cNvSpPr/>
            <p:nvPr/>
          </p:nvSpPr>
          <p:spPr>
            <a:xfrm>
              <a:off x="751840" y="5547360"/>
              <a:ext cx="16510" cy="367030"/>
            </a:xfrm>
            <a:custGeom>
              <a:avLst/>
              <a:gdLst/>
              <a:ahLst/>
              <a:cxnLst/>
              <a:rect l="l" t="t" r="r" b="b"/>
              <a:pathLst>
                <a:path w="16509" h="367029">
                  <a:moveTo>
                    <a:pt x="16509" y="0"/>
                  </a:moveTo>
                  <a:lnTo>
                    <a:pt x="0" y="0"/>
                  </a:lnTo>
                  <a:lnTo>
                    <a:pt x="0" y="367029"/>
                  </a:lnTo>
                  <a:lnTo>
                    <a:pt x="16509" y="367029"/>
                  </a:lnTo>
                  <a:lnTo>
                    <a:pt x="16509" y="0"/>
                  </a:lnTo>
                  <a:close/>
                </a:path>
              </a:pathLst>
            </a:custGeom>
            <a:solidFill>
              <a:srgbClr val="000000"/>
            </a:solidFill>
          </p:spPr>
          <p:txBody>
            <a:bodyPr wrap="square" lIns="0" tIns="0" rIns="0" bIns="0" rtlCol="0"/>
            <a:lstStyle/>
            <a:p>
              <a:endParaRPr/>
            </a:p>
          </p:txBody>
        </p:sp>
        <p:sp>
          <p:nvSpPr>
            <p:cNvPr id="51" name="object 51"/>
            <p:cNvSpPr/>
            <p:nvPr/>
          </p:nvSpPr>
          <p:spPr>
            <a:xfrm>
              <a:off x="25400" y="5914390"/>
              <a:ext cx="1463040" cy="659130"/>
            </a:xfrm>
            <a:custGeom>
              <a:avLst/>
              <a:gdLst/>
              <a:ahLst/>
              <a:cxnLst/>
              <a:rect l="l" t="t" r="r" b="b"/>
              <a:pathLst>
                <a:path w="1463040" h="659129">
                  <a:moveTo>
                    <a:pt x="1463040" y="0"/>
                  </a:moveTo>
                  <a:lnTo>
                    <a:pt x="0" y="0"/>
                  </a:lnTo>
                  <a:lnTo>
                    <a:pt x="0" y="659130"/>
                  </a:lnTo>
                  <a:lnTo>
                    <a:pt x="1463040" y="659130"/>
                  </a:lnTo>
                  <a:lnTo>
                    <a:pt x="1463040" y="0"/>
                  </a:lnTo>
                  <a:close/>
                </a:path>
              </a:pathLst>
            </a:custGeom>
            <a:solidFill>
              <a:srgbClr val="FCE2B9"/>
            </a:solidFill>
          </p:spPr>
          <p:txBody>
            <a:bodyPr wrap="square" lIns="0" tIns="0" rIns="0" bIns="0" rtlCol="0"/>
            <a:lstStyle/>
            <a:p>
              <a:endParaRPr/>
            </a:p>
          </p:txBody>
        </p:sp>
      </p:grpSp>
      <p:sp>
        <p:nvSpPr>
          <p:cNvPr id="52" name="object 52"/>
          <p:cNvSpPr txBox="1"/>
          <p:nvPr/>
        </p:nvSpPr>
        <p:spPr>
          <a:xfrm>
            <a:off x="96519" y="5918200"/>
            <a:ext cx="1283970" cy="556260"/>
          </a:xfrm>
          <a:prstGeom prst="rect">
            <a:avLst/>
          </a:prstGeom>
        </p:spPr>
        <p:txBody>
          <a:bodyPr vert="horz" wrap="square" lIns="0" tIns="11430" rIns="0" bIns="0" rtlCol="0">
            <a:spAutoFit/>
          </a:bodyPr>
          <a:lstStyle/>
          <a:p>
            <a:pPr marL="8890" algn="ctr">
              <a:lnSpc>
                <a:spcPts val="2095"/>
              </a:lnSpc>
              <a:spcBef>
                <a:spcPts val="90"/>
              </a:spcBef>
            </a:pPr>
            <a:r>
              <a:rPr sz="1850" b="1" spc="-620" dirty="0">
                <a:solidFill>
                  <a:srgbClr val="00269E"/>
                </a:solidFill>
                <a:latin typeface="Arial"/>
                <a:cs typeface="Arial"/>
              </a:rPr>
              <a:t>P</a:t>
            </a:r>
            <a:r>
              <a:rPr sz="1850" b="1" spc="105" dirty="0">
                <a:solidFill>
                  <a:srgbClr val="00269E"/>
                </a:solidFill>
                <a:latin typeface="Arial"/>
                <a:cs typeface="Arial"/>
              </a:rPr>
              <a:t> </a:t>
            </a:r>
            <a:r>
              <a:rPr sz="1850" b="1" spc="-260" dirty="0">
                <a:solidFill>
                  <a:srgbClr val="00269E"/>
                </a:solidFill>
                <a:latin typeface="Arial"/>
                <a:cs typeface="Arial"/>
              </a:rPr>
              <a:t>l </a:t>
            </a:r>
            <a:r>
              <a:rPr sz="1850" b="1" spc="-520" dirty="0">
                <a:solidFill>
                  <a:srgbClr val="00269E"/>
                </a:solidFill>
                <a:latin typeface="Arial"/>
                <a:cs typeface="Arial"/>
              </a:rPr>
              <a:t>a</a:t>
            </a:r>
            <a:r>
              <a:rPr sz="1850" b="1" spc="20" dirty="0">
                <a:solidFill>
                  <a:srgbClr val="00269E"/>
                </a:solidFill>
                <a:latin typeface="Arial"/>
                <a:cs typeface="Arial"/>
              </a:rPr>
              <a:t> </a:t>
            </a:r>
            <a:r>
              <a:rPr sz="1850" b="1" spc="-570" dirty="0">
                <a:solidFill>
                  <a:srgbClr val="00269E"/>
                </a:solidFill>
                <a:latin typeface="Arial"/>
                <a:cs typeface="Arial"/>
              </a:rPr>
              <a:t>n</a:t>
            </a:r>
            <a:r>
              <a:rPr sz="1850" b="1" spc="90" dirty="0">
                <a:solidFill>
                  <a:srgbClr val="00269E"/>
                </a:solidFill>
                <a:latin typeface="Arial"/>
                <a:cs typeface="Arial"/>
              </a:rPr>
              <a:t> </a:t>
            </a:r>
            <a:r>
              <a:rPr sz="1850" b="1" spc="-310" dirty="0">
                <a:solidFill>
                  <a:srgbClr val="00269E"/>
                </a:solidFill>
                <a:latin typeface="Arial"/>
                <a:cs typeface="Arial"/>
              </a:rPr>
              <a:t>t</a:t>
            </a:r>
            <a:endParaRPr sz="1850">
              <a:latin typeface="Arial"/>
              <a:cs typeface="Arial"/>
            </a:endParaRPr>
          </a:p>
          <a:p>
            <a:pPr algn="ctr">
              <a:lnSpc>
                <a:spcPts val="2095"/>
              </a:lnSpc>
            </a:pPr>
            <a:r>
              <a:rPr sz="1850" b="1" spc="-670" dirty="0">
                <a:solidFill>
                  <a:srgbClr val="00269E"/>
                </a:solidFill>
                <a:latin typeface="Arial"/>
                <a:cs typeface="Arial"/>
              </a:rPr>
              <a:t>A</a:t>
            </a:r>
            <a:r>
              <a:rPr sz="1850" b="1" spc="114" dirty="0">
                <a:solidFill>
                  <a:srgbClr val="00269E"/>
                </a:solidFill>
                <a:latin typeface="Arial"/>
                <a:cs typeface="Arial"/>
              </a:rPr>
              <a:t> </a:t>
            </a:r>
            <a:r>
              <a:rPr sz="1850" b="1" spc="-520" dirty="0">
                <a:solidFill>
                  <a:srgbClr val="00269E"/>
                </a:solidFill>
                <a:latin typeface="Arial"/>
                <a:cs typeface="Arial"/>
              </a:rPr>
              <a:t>c</a:t>
            </a:r>
            <a:r>
              <a:rPr sz="1850" b="1" spc="10" dirty="0">
                <a:solidFill>
                  <a:srgbClr val="00269E"/>
                </a:solidFill>
                <a:latin typeface="Arial"/>
                <a:cs typeface="Arial"/>
              </a:rPr>
              <a:t> </a:t>
            </a:r>
            <a:r>
              <a:rPr sz="1850" b="1" spc="-520" dirty="0">
                <a:solidFill>
                  <a:srgbClr val="00269E"/>
                </a:solidFill>
                <a:latin typeface="Arial"/>
                <a:cs typeface="Arial"/>
              </a:rPr>
              <a:t>c</a:t>
            </a:r>
            <a:r>
              <a:rPr sz="1850" b="1" spc="-45" dirty="0">
                <a:solidFill>
                  <a:srgbClr val="00269E"/>
                </a:solidFill>
                <a:latin typeface="Arial"/>
                <a:cs typeface="Arial"/>
              </a:rPr>
              <a:t> </a:t>
            </a:r>
            <a:r>
              <a:rPr sz="1850" b="1" spc="-570" dirty="0">
                <a:solidFill>
                  <a:srgbClr val="00269E"/>
                </a:solidFill>
                <a:latin typeface="Arial"/>
                <a:cs typeface="Arial"/>
              </a:rPr>
              <a:t>o</a:t>
            </a:r>
            <a:r>
              <a:rPr sz="1850" b="1" spc="100" dirty="0">
                <a:solidFill>
                  <a:srgbClr val="00269E"/>
                </a:solidFill>
                <a:latin typeface="Arial"/>
                <a:cs typeface="Arial"/>
              </a:rPr>
              <a:t> </a:t>
            </a:r>
            <a:r>
              <a:rPr sz="1850" b="1" spc="-570" dirty="0">
                <a:solidFill>
                  <a:srgbClr val="00269E"/>
                </a:solidFill>
                <a:latin typeface="Arial"/>
                <a:cs typeface="Arial"/>
              </a:rPr>
              <a:t>u</a:t>
            </a:r>
            <a:r>
              <a:rPr sz="1850" b="1" spc="20" dirty="0">
                <a:solidFill>
                  <a:srgbClr val="00269E"/>
                </a:solidFill>
                <a:latin typeface="Arial"/>
                <a:cs typeface="Arial"/>
              </a:rPr>
              <a:t> </a:t>
            </a:r>
            <a:r>
              <a:rPr sz="1850" b="1" spc="-570" dirty="0">
                <a:solidFill>
                  <a:srgbClr val="00269E"/>
                </a:solidFill>
                <a:latin typeface="Arial"/>
                <a:cs typeface="Arial"/>
              </a:rPr>
              <a:t>n</a:t>
            </a:r>
            <a:r>
              <a:rPr sz="1850" b="1" spc="100" dirty="0">
                <a:solidFill>
                  <a:srgbClr val="00269E"/>
                </a:solidFill>
                <a:latin typeface="Arial"/>
                <a:cs typeface="Arial"/>
              </a:rPr>
              <a:t> </a:t>
            </a:r>
            <a:r>
              <a:rPr sz="1850" b="1" spc="-310" dirty="0">
                <a:solidFill>
                  <a:srgbClr val="00269E"/>
                </a:solidFill>
                <a:latin typeface="Arial"/>
                <a:cs typeface="Arial"/>
              </a:rPr>
              <a:t>t</a:t>
            </a:r>
            <a:r>
              <a:rPr sz="1850" b="1" spc="-235" dirty="0">
                <a:solidFill>
                  <a:srgbClr val="00269E"/>
                </a:solidFill>
                <a:latin typeface="Arial"/>
                <a:cs typeface="Arial"/>
              </a:rPr>
              <a:t> </a:t>
            </a:r>
            <a:r>
              <a:rPr sz="1850" b="1" spc="-520" dirty="0">
                <a:solidFill>
                  <a:srgbClr val="00269E"/>
                </a:solidFill>
                <a:latin typeface="Arial"/>
                <a:cs typeface="Arial"/>
              </a:rPr>
              <a:t>a</a:t>
            </a:r>
            <a:r>
              <a:rPr sz="1850" b="1" spc="10" dirty="0">
                <a:solidFill>
                  <a:srgbClr val="00269E"/>
                </a:solidFill>
                <a:latin typeface="Arial"/>
                <a:cs typeface="Arial"/>
              </a:rPr>
              <a:t> </a:t>
            </a:r>
            <a:r>
              <a:rPr sz="1850" b="1" spc="-570" dirty="0">
                <a:solidFill>
                  <a:srgbClr val="00269E"/>
                </a:solidFill>
                <a:latin typeface="Arial"/>
                <a:cs typeface="Arial"/>
              </a:rPr>
              <a:t>n</a:t>
            </a:r>
            <a:r>
              <a:rPr sz="1850" b="1" spc="30" dirty="0">
                <a:solidFill>
                  <a:srgbClr val="00269E"/>
                </a:solidFill>
                <a:latin typeface="Arial"/>
                <a:cs typeface="Arial"/>
              </a:rPr>
              <a:t> </a:t>
            </a:r>
            <a:r>
              <a:rPr sz="1850" b="1" spc="-310" dirty="0">
                <a:solidFill>
                  <a:srgbClr val="00269E"/>
                </a:solidFill>
                <a:latin typeface="Arial"/>
                <a:cs typeface="Arial"/>
              </a:rPr>
              <a:t>t</a:t>
            </a:r>
            <a:endParaRPr sz="1850">
              <a:latin typeface="Arial"/>
              <a:cs typeface="Arial"/>
            </a:endParaRPr>
          </a:p>
        </p:txBody>
      </p:sp>
      <p:grpSp>
        <p:nvGrpSpPr>
          <p:cNvPr id="53" name="object 53"/>
          <p:cNvGrpSpPr/>
          <p:nvPr/>
        </p:nvGrpSpPr>
        <p:grpSpPr>
          <a:xfrm>
            <a:off x="17145" y="4879340"/>
            <a:ext cx="1487170" cy="1710055"/>
            <a:chOff x="17145" y="4879340"/>
            <a:chExt cx="1487170" cy="1710055"/>
          </a:xfrm>
        </p:grpSpPr>
        <p:sp>
          <p:nvSpPr>
            <p:cNvPr id="54" name="object 54"/>
            <p:cNvSpPr/>
            <p:nvPr/>
          </p:nvSpPr>
          <p:spPr>
            <a:xfrm>
              <a:off x="25400" y="5914390"/>
              <a:ext cx="1470660" cy="666750"/>
            </a:xfrm>
            <a:custGeom>
              <a:avLst/>
              <a:gdLst/>
              <a:ahLst/>
              <a:cxnLst/>
              <a:rect l="l" t="t" r="r" b="b"/>
              <a:pathLst>
                <a:path w="1470660" h="666750">
                  <a:moveTo>
                    <a:pt x="0" y="0"/>
                  </a:moveTo>
                  <a:lnTo>
                    <a:pt x="1470660" y="0"/>
                  </a:lnTo>
                  <a:lnTo>
                    <a:pt x="1470660" y="666750"/>
                  </a:lnTo>
                  <a:lnTo>
                    <a:pt x="0" y="666750"/>
                  </a:lnTo>
                  <a:lnTo>
                    <a:pt x="0" y="0"/>
                  </a:lnTo>
                  <a:close/>
                </a:path>
              </a:pathLst>
            </a:custGeom>
            <a:ln w="16510">
              <a:solidFill>
                <a:srgbClr val="EE9000"/>
              </a:solidFill>
            </a:ln>
          </p:spPr>
          <p:txBody>
            <a:bodyPr wrap="square" lIns="0" tIns="0" rIns="0" bIns="0" rtlCol="0"/>
            <a:lstStyle/>
            <a:p>
              <a:endParaRPr/>
            </a:p>
          </p:txBody>
        </p:sp>
        <p:sp>
          <p:nvSpPr>
            <p:cNvPr id="55" name="object 55"/>
            <p:cNvSpPr/>
            <p:nvPr/>
          </p:nvSpPr>
          <p:spPr>
            <a:xfrm>
              <a:off x="25400" y="4879340"/>
              <a:ext cx="1463040" cy="659130"/>
            </a:xfrm>
            <a:custGeom>
              <a:avLst/>
              <a:gdLst/>
              <a:ahLst/>
              <a:cxnLst/>
              <a:rect l="l" t="t" r="r" b="b"/>
              <a:pathLst>
                <a:path w="1463040" h="659129">
                  <a:moveTo>
                    <a:pt x="1463040" y="0"/>
                  </a:moveTo>
                  <a:lnTo>
                    <a:pt x="0" y="0"/>
                  </a:lnTo>
                  <a:lnTo>
                    <a:pt x="0" y="659130"/>
                  </a:lnTo>
                  <a:lnTo>
                    <a:pt x="1463040" y="659130"/>
                  </a:lnTo>
                  <a:lnTo>
                    <a:pt x="1463040" y="0"/>
                  </a:lnTo>
                  <a:close/>
                </a:path>
              </a:pathLst>
            </a:custGeom>
            <a:solidFill>
              <a:srgbClr val="FCE2B9"/>
            </a:solidFill>
          </p:spPr>
          <p:txBody>
            <a:bodyPr wrap="square" lIns="0" tIns="0" rIns="0" bIns="0" rtlCol="0"/>
            <a:lstStyle/>
            <a:p>
              <a:endParaRPr/>
            </a:p>
          </p:txBody>
        </p:sp>
      </p:grpSp>
      <p:sp>
        <p:nvSpPr>
          <p:cNvPr id="56" name="object 56"/>
          <p:cNvSpPr txBox="1"/>
          <p:nvPr/>
        </p:nvSpPr>
        <p:spPr>
          <a:xfrm>
            <a:off x="255270" y="4884420"/>
            <a:ext cx="972819" cy="556260"/>
          </a:xfrm>
          <a:prstGeom prst="rect">
            <a:avLst/>
          </a:prstGeom>
        </p:spPr>
        <p:txBody>
          <a:bodyPr vert="horz" wrap="square" lIns="0" tIns="11430" rIns="0" bIns="0" rtlCol="0">
            <a:spAutoFit/>
          </a:bodyPr>
          <a:lstStyle/>
          <a:p>
            <a:pPr marL="1905" algn="ctr">
              <a:lnSpc>
                <a:spcPts val="2095"/>
              </a:lnSpc>
              <a:spcBef>
                <a:spcPts val="90"/>
              </a:spcBef>
            </a:pPr>
            <a:r>
              <a:rPr sz="1850" b="1" spc="-620" dirty="0">
                <a:solidFill>
                  <a:srgbClr val="00269E"/>
                </a:solidFill>
                <a:latin typeface="Arial"/>
                <a:cs typeface="Arial"/>
              </a:rPr>
              <a:t>P</a:t>
            </a:r>
            <a:r>
              <a:rPr sz="1850" b="1" spc="105" dirty="0">
                <a:solidFill>
                  <a:srgbClr val="00269E"/>
                </a:solidFill>
                <a:latin typeface="Arial"/>
                <a:cs typeface="Arial"/>
              </a:rPr>
              <a:t> </a:t>
            </a:r>
            <a:r>
              <a:rPr sz="1850" b="1" spc="-260" dirty="0">
                <a:solidFill>
                  <a:srgbClr val="00269E"/>
                </a:solidFill>
                <a:latin typeface="Arial"/>
                <a:cs typeface="Arial"/>
              </a:rPr>
              <a:t>l</a:t>
            </a:r>
            <a:r>
              <a:rPr sz="1850" b="1" spc="-265" dirty="0">
                <a:solidFill>
                  <a:srgbClr val="00269E"/>
                </a:solidFill>
                <a:latin typeface="Arial"/>
                <a:cs typeface="Arial"/>
              </a:rPr>
              <a:t> </a:t>
            </a:r>
            <a:r>
              <a:rPr sz="1850" b="1" spc="-520" dirty="0">
                <a:solidFill>
                  <a:srgbClr val="00269E"/>
                </a:solidFill>
                <a:latin typeface="Arial"/>
                <a:cs typeface="Arial"/>
              </a:rPr>
              <a:t>a</a:t>
            </a:r>
            <a:r>
              <a:rPr sz="1850" b="1" spc="20" dirty="0">
                <a:solidFill>
                  <a:srgbClr val="00269E"/>
                </a:solidFill>
                <a:latin typeface="Arial"/>
                <a:cs typeface="Arial"/>
              </a:rPr>
              <a:t> </a:t>
            </a:r>
            <a:r>
              <a:rPr sz="1850" b="1" spc="-570" dirty="0">
                <a:solidFill>
                  <a:srgbClr val="00269E"/>
                </a:solidFill>
                <a:latin typeface="Arial"/>
                <a:cs typeface="Arial"/>
              </a:rPr>
              <a:t>n</a:t>
            </a:r>
            <a:r>
              <a:rPr sz="1850" b="1" spc="85" dirty="0">
                <a:solidFill>
                  <a:srgbClr val="00269E"/>
                </a:solidFill>
                <a:latin typeface="Arial"/>
                <a:cs typeface="Arial"/>
              </a:rPr>
              <a:t> </a:t>
            </a:r>
            <a:r>
              <a:rPr sz="1850" b="1" spc="-310" dirty="0">
                <a:solidFill>
                  <a:srgbClr val="00269E"/>
                </a:solidFill>
                <a:latin typeface="Arial"/>
                <a:cs typeface="Arial"/>
              </a:rPr>
              <a:t>t</a:t>
            </a:r>
            <a:endParaRPr sz="1850">
              <a:latin typeface="Arial"/>
              <a:cs typeface="Arial"/>
            </a:endParaRPr>
          </a:p>
          <a:p>
            <a:pPr algn="ctr">
              <a:lnSpc>
                <a:spcPts val="2095"/>
              </a:lnSpc>
            </a:pPr>
            <a:r>
              <a:rPr sz="1850" b="1" spc="-775" dirty="0">
                <a:solidFill>
                  <a:srgbClr val="00269E"/>
                </a:solidFill>
                <a:latin typeface="Arial"/>
                <a:cs typeface="Arial"/>
              </a:rPr>
              <a:t>M</a:t>
            </a:r>
            <a:r>
              <a:rPr sz="1850" b="1" spc="275" dirty="0">
                <a:solidFill>
                  <a:srgbClr val="00269E"/>
                </a:solidFill>
                <a:latin typeface="Arial"/>
                <a:cs typeface="Arial"/>
              </a:rPr>
              <a:t> </a:t>
            </a:r>
            <a:r>
              <a:rPr sz="1850" b="1" spc="-520" dirty="0">
                <a:solidFill>
                  <a:srgbClr val="00269E"/>
                </a:solidFill>
                <a:latin typeface="Arial"/>
                <a:cs typeface="Arial"/>
              </a:rPr>
              <a:t>a</a:t>
            </a:r>
            <a:r>
              <a:rPr sz="1850" b="1" spc="10" dirty="0">
                <a:solidFill>
                  <a:srgbClr val="00269E"/>
                </a:solidFill>
                <a:latin typeface="Arial"/>
                <a:cs typeface="Arial"/>
              </a:rPr>
              <a:t> </a:t>
            </a:r>
            <a:r>
              <a:rPr sz="1850" b="1" spc="-570" dirty="0">
                <a:solidFill>
                  <a:srgbClr val="00269E"/>
                </a:solidFill>
                <a:latin typeface="Arial"/>
                <a:cs typeface="Arial"/>
              </a:rPr>
              <a:t>n</a:t>
            </a:r>
            <a:r>
              <a:rPr sz="1850" b="1" spc="85" dirty="0">
                <a:solidFill>
                  <a:srgbClr val="00269E"/>
                </a:solidFill>
                <a:latin typeface="Arial"/>
                <a:cs typeface="Arial"/>
              </a:rPr>
              <a:t> </a:t>
            </a:r>
            <a:r>
              <a:rPr sz="1850" b="1" spc="-520" dirty="0">
                <a:solidFill>
                  <a:srgbClr val="00269E"/>
                </a:solidFill>
                <a:latin typeface="Arial"/>
                <a:cs typeface="Arial"/>
              </a:rPr>
              <a:t>a</a:t>
            </a:r>
            <a:r>
              <a:rPr sz="1850" b="1" spc="10" dirty="0">
                <a:solidFill>
                  <a:srgbClr val="00269E"/>
                </a:solidFill>
                <a:latin typeface="Arial"/>
                <a:cs typeface="Arial"/>
              </a:rPr>
              <a:t> </a:t>
            </a:r>
            <a:r>
              <a:rPr sz="1850" b="1" spc="-570" dirty="0">
                <a:solidFill>
                  <a:srgbClr val="00269E"/>
                </a:solidFill>
                <a:latin typeface="Arial"/>
                <a:cs typeface="Arial"/>
              </a:rPr>
              <a:t>g</a:t>
            </a:r>
            <a:r>
              <a:rPr sz="1850" b="1" spc="100" dirty="0">
                <a:solidFill>
                  <a:srgbClr val="00269E"/>
                </a:solidFill>
                <a:latin typeface="Arial"/>
                <a:cs typeface="Arial"/>
              </a:rPr>
              <a:t> </a:t>
            </a:r>
            <a:r>
              <a:rPr sz="1850" b="1" spc="-520" dirty="0">
                <a:solidFill>
                  <a:srgbClr val="00269E"/>
                </a:solidFill>
                <a:latin typeface="Arial"/>
                <a:cs typeface="Arial"/>
              </a:rPr>
              <a:t>e</a:t>
            </a:r>
            <a:r>
              <a:rPr sz="1850" b="1" spc="10" dirty="0">
                <a:solidFill>
                  <a:srgbClr val="00269E"/>
                </a:solidFill>
                <a:latin typeface="Arial"/>
                <a:cs typeface="Arial"/>
              </a:rPr>
              <a:t> </a:t>
            </a:r>
            <a:r>
              <a:rPr sz="1850" b="1" spc="-365" dirty="0">
                <a:solidFill>
                  <a:srgbClr val="00269E"/>
                </a:solidFill>
                <a:latin typeface="Arial"/>
                <a:cs typeface="Arial"/>
              </a:rPr>
              <a:t>r</a:t>
            </a:r>
            <a:endParaRPr sz="1850">
              <a:latin typeface="Arial"/>
              <a:cs typeface="Arial"/>
            </a:endParaRPr>
          </a:p>
        </p:txBody>
      </p:sp>
      <p:grpSp>
        <p:nvGrpSpPr>
          <p:cNvPr id="57" name="object 57"/>
          <p:cNvGrpSpPr/>
          <p:nvPr/>
        </p:nvGrpSpPr>
        <p:grpSpPr>
          <a:xfrm>
            <a:off x="17145" y="4872354"/>
            <a:ext cx="3126105" cy="1701164"/>
            <a:chOff x="17145" y="4872354"/>
            <a:chExt cx="3126105" cy="1701164"/>
          </a:xfrm>
        </p:grpSpPr>
        <p:sp>
          <p:nvSpPr>
            <p:cNvPr id="58" name="object 58"/>
            <p:cNvSpPr/>
            <p:nvPr/>
          </p:nvSpPr>
          <p:spPr>
            <a:xfrm>
              <a:off x="25400" y="4880609"/>
              <a:ext cx="1470660" cy="666750"/>
            </a:xfrm>
            <a:custGeom>
              <a:avLst/>
              <a:gdLst/>
              <a:ahLst/>
              <a:cxnLst/>
              <a:rect l="l" t="t" r="r" b="b"/>
              <a:pathLst>
                <a:path w="1470660" h="666750">
                  <a:moveTo>
                    <a:pt x="0" y="0"/>
                  </a:moveTo>
                  <a:lnTo>
                    <a:pt x="1470660" y="0"/>
                  </a:lnTo>
                  <a:lnTo>
                    <a:pt x="1470660" y="666749"/>
                  </a:lnTo>
                  <a:lnTo>
                    <a:pt x="0" y="666749"/>
                  </a:lnTo>
                  <a:lnTo>
                    <a:pt x="0" y="0"/>
                  </a:lnTo>
                  <a:close/>
                </a:path>
              </a:pathLst>
            </a:custGeom>
            <a:ln w="16510">
              <a:solidFill>
                <a:srgbClr val="EE9000"/>
              </a:solidFill>
            </a:ln>
          </p:spPr>
          <p:txBody>
            <a:bodyPr wrap="square" lIns="0" tIns="0" rIns="0" bIns="0" rtlCol="0"/>
            <a:lstStyle/>
            <a:p>
              <a:endParaRPr/>
            </a:p>
          </p:txBody>
        </p:sp>
        <p:sp>
          <p:nvSpPr>
            <p:cNvPr id="59" name="object 59"/>
            <p:cNvSpPr/>
            <p:nvPr/>
          </p:nvSpPr>
          <p:spPr>
            <a:xfrm>
              <a:off x="2415540" y="5547359"/>
              <a:ext cx="0" cy="367030"/>
            </a:xfrm>
            <a:custGeom>
              <a:avLst/>
              <a:gdLst/>
              <a:ahLst/>
              <a:cxnLst/>
              <a:rect l="l" t="t" r="r" b="b"/>
              <a:pathLst>
                <a:path h="367029">
                  <a:moveTo>
                    <a:pt x="0" y="0"/>
                  </a:moveTo>
                  <a:lnTo>
                    <a:pt x="0" y="367029"/>
                  </a:lnTo>
                </a:path>
              </a:pathLst>
            </a:custGeom>
            <a:ln w="7620">
              <a:solidFill>
                <a:srgbClr val="00269E"/>
              </a:solidFill>
            </a:ln>
          </p:spPr>
          <p:txBody>
            <a:bodyPr wrap="square" lIns="0" tIns="0" rIns="0" bIns="0" rtlCol="0"/>
            <a:lstStyle/>
            <a:p>
              <a:endParaRPr/>
            </a:p>
          </p:txBody>
        </p:sp>
        <p:sp>
          <p:nvSpPr>
            <p:cNvPr id="60" name="object 60"/>
            <p:cNvSpPr/>
            <p:nvPr/>
          </p:nvSpPr>
          <p:spPr>
            <a:xfrm>
              <a:off x="2406649" y="5547359"/>
              <a:ext cx="16510" cy="367030"/>
            </a:xfrm>
            <a:custGeom>
              <a:avLst/>
              <a:gdLst/>
              <a:ahLst/>
              <a:cxnLst/>
              <a:rect l="l" t="t" r="r" b="b"/>
              <a:pathLst>
                <a:path w="16510" h="367029">
                  <a:moveTo>
                    <a:pt x="16510" y="0"/>
                  </a:moveTo>
                  <a:lnTo>
                    <a:pt x="0" y="0"/>
                  </a:lnTo>
                  <a:lnTo>
                    <a:pt x="0" y="367029"/>
                  </a:lnTo>
                  <a:lnTo>
                    <a:pt x="16510" y="367029"/>
                  </a:lnTo>
                  <a:lnTo>
                    <a:pt x="16510" y="0"/>
                  </a:lnTo>
                  <a:close/>
                </a:path>
              </a:pathLst>
            </a:custGeom>
            <a:solidFill>
              <a:srgbClr val="000000"/>
            </a:solidFill>
          </p:spPr>
          <p:txBody>
            <a:bodyPr wrap="square" lIns="0" tIns="0" rIns="0" bIns="0" rtlCol="0"/>
            <a:lstStyle/>
            <a:p>
              <a:endParaRPr/>
            </a:p>
          </p:txBody>
        </p:sp>
        <p:sp>
          <p:nvSpPr>
            <p:cNvPr id="61" name="object 61"/>
            <p:cNvSpPr/>
            <p:nvPr/>
          </p:nvSpPr>
          <p:spPr>
            <a:xfrm>
              <a:off x="1680209" y="5914389"/>
              <a:ext cx="1463040" cy="659130"/>
            </a:xfrm>
            <a:custGeom>
              <a:avLst/>
              <a:gdLst/>
              <a:ahLst/>
              <a:cxnLst/>
              <a:rect l="l" t="t" r="r" b="b"/>
              <a:pathLst>
                <a:path w="1463039" h="659129">
                  <a:moveTo>
                    <a:pt x="1463039" y="0"/>
                  </a:moveTo>
                  <a:lnTo>
                    <a:pt x="0" y="0"/>
                  </a:lnTo>
                  <a:lnTo>
                    <a:pt x="0" y="659130"/>
                  </a:lnTo>
                  <a:lnTo>
                    <a:pt x="1463039" y="659130"/>
                  </a:lnTo>
                  <a:lnTo>
                    <a:pt x="1463039" y="0"/>
                  </a:lnTo>
                  <a:close/>
                </a:path>
              </a:pathLst>
            </a:custGeom>
            <a:solidFill>
              <a:srgbClr val="FCE2B9"/>
            </a:solidFill>
          </p:spPr>
          <p:txBody>
            <a:bodyPr wrap="square" lIns="0" tIns="0" rIns="0" bIns="0" rtlCol="0"/>
            <a:lstStyle/>
            <a:p>
              <a:endParaRPr/>
            </a:p>
          </p:txBody>
        </p:sp>
      </p:grpSp>
      <p:sp>
        <p:nvSpPr>
          <p:cNvPr id="62" name="object 62"/>
          <p:cNvSpPr txBox="1"/>
          <p:nvPr/>
        </p:nvSpPr>
        <p:spPr>
          <a:xfrm>
            <a:off x="1751329" y="5918200"/>
            <a:ext cx="1283970" cy="556260"/>
          </a:xfrm>
          <a:prstGeom prst="rect">
            <a:avLst/>
          </a:prstGeom>
        </p:spPr>
        <p:txBody>
          <a:bodyPr vert="horz" wrap="square" lIns="0" tIns="11430" rIns="0" bIns="0" rtlCol="0">
            <a:spAutoFit/>
          </a:bodyPr>
          <a:lstStyle/>
          <a:p>
            <a:pPr marL="7620" algn="ctr">
              <a:lnSpc>
                <a:spcPts val="2095"/>
              </a:lnSpc>
              <a:spcBef>
                <a:spcPts val="90"/>
              </a:spcBef>
            </a:pPr>
            <a:r>
              <a:rPr sz="1850" b="1" spc="-620" dirty="0">
                <a:solidFill>
                  <a:srgbClr val="00269E"/>
                </a:solidFill>
                <a:latin typeface="Arial"/>
                <a:cs typeface="Arial"/>
              </a:rPr>
              <a:t>P</a:t>
            </a:r>
            <a:r>
              <a:rPr sz="1850" b="1" spc="114" dirty="0">
                <a:solidFill>
                  <a:srgbClr val="00269E"/>
                </a:solidFill>
                <a:latin typeface="Arial"/>
                <a:cs typeface="Arial"/>
              </a:rPr>
              <a:t> </a:t>
            </a:r>
            <a:r>
              <a:rPr sz="1850" b="1" spc="-260" dirty="0">
                <a:solidFill>
                  <a:srgbClr val="00269E"/>
                </a:solidFill>
                <a:latin typeface="Arial"/>
                <a:cs typeface="Arial"/>
              </a:rPr>
              <a:t>l </a:t>
            </a:r>
            <a:r>
              <a:rPr sz="1850" b="1" spc="-520" dirty="0">
                <a:solidFill>
                  <a:srgbClr val="00269E"/>
                </a:solidFill>
                <a:latin typeface="Arial"/>
                <a:cs typeface="Arial"/>
              </a:rPr>
              <a:t>a</a:t>
            </a:r>
            <a:r>
              <a:rPr sz="1850" b="1" spc="20" dirty="0">
                <a:solidFill>
                  <a:srgbClr val="00269E"/>
                </a:solidFill>
                <a:latin typeface="Arial"/>
                <a:cs typeface="Arial"/>
              </a:rPr>
              <a:t> </a:t>
            </a:r>
            <a:r>
              <a:rPr sz="1850" b="1" spc="-570" dirty="0">
                <a:solidFill>
                  <a:srgbClr val="00269E"/>
                </a:solidFill>
                <a:latin typeface="Arial"/>
                <a:cs typeface="Arial"/>
              </a:rPr>
              <a:t>n</a:t>
            </a:r>
            <a:r>
              <a:rPr sz="1850" b="1" spc="90" dirty="0">
                <a:solidFill>
                  <a:srgbClr val="00269E"/>
                </a:solidFill>
                <a:latin typeface="Arial"/>
                <a:cs typeface="Arial"/>
              </a:rPr>
              <a:t> </a:t>
            </a:r>
            <a:r>
              <a:rPr sz="1850" b="1" spc="-310" dirty="0">
                <a:solidFill>
                  <a:srgbClr val="00269E"/>
                </a:solidFill>
                <a:latin typeface="Arial"/>
                <a:cs typeface="Arial"/>
              </a:rPr>
              <a:t>t</a:t>
            </a:r>
            <a:endParaRPr sz="1850">
              <a:latin typeface="Arial"/>
              <a:cs typeface="Arial"/>
            </a:endParaRPr>
          </a:p>
          <a:p>
            <a:pPr algn="ctr">
              <a:lnSpc>
                <a:spcPts val="2095"/>
              </a:lnSpc>
            </a:pPr>
            <a:r>
              <a:rPr sz="1850" b="1" spc="-670" dirty="0">
                <a:solidFill>
                  <a:srgbClr val="00269E"/>
                </a:solidFill>
                <a:latin typeface="Arial"/>
                <a:cs typeface="Arial"/>
              </a:rPr>
              <a:t>A</a:t>
            </a:r>
            <a:r>
              <a:rPr sz="1850" b="1" spc="114" dirty="0">
                <a:solidFill>
                  <a:srgbClr val="00269E"/>
                </a:solidFill>
                <a:latin typeface="Arial"/>
                <a:cs typeface="Arial"/>
              </a:rPr>
              <a:t> </a:t>
            </a:r>
            <a:r>
              <a:rPr sz="1850" b="1" spc="-520" dirty="0">
                <a:solidFill>
                  <a:srgbClr val="00269E"/>
                </a:solidFill>
                <a:latin typeface="Arial"/>
                <a:cs typeface="Arial"/>
              </a:rPr>
              <a:t>c</a:t>
            </a:r>
            <a:r>
              <a:rPr sz="1850" b="1" spc="10" dirty="0">
                <a:solidFill>
                  <a:srgbClr val="00269E"/>
                </a:solidFill>
                <a:latin typeface="Arial"/>
                <a:cs typeface="Arial"/>
              </a:rPr>
              <a:t> </a:t>
            </a:r>
            <a:r>
              <a:rPr sz="1850" b="1" spc="-520" dirty="0">
                <a:solidFill>
                  <a:srgbClr val="00269E"/>
                </a:solidFill>
                <a:latin typeface="Arial"/>
                <a:cs typeface="Arial"/>
              </a:rPr>
              <a:t>c</a:t>
            </a:r>
            <a:r>
              <a:rPr sz="1850" b="1" spc="-45" dirty="0">
                <a:solidFill>
                  <a:srgbClr val="00269E"/>
                </a:solidFill>
                <a:latin typeface="Arial"/>
                <a:cs typeface="Arial"/>
              </a:rPr>
              <a:t> </a:t>
            </a:r>
            <a:r>
              <a:rPr sz="1850" b="1" spc="-570" dirty="0">
                <a:solidFill>
                  <a:srgbClr val="00269E"/>
                </a:solidFill>
                <a:latin typeface="Arial"/>
                <a:cs typeface="Arial"/>
              </a:rPr>
              <a:t>o</a:t>
            </a:r>
            <a:r>
              <a:rPr sz="1850" b="1" spc="100" dirty="0">
                <a:solidFill>
                  <a:srgbClr val="00269E"/>
                </a:solidFill>
                <a:latin typeface="Arial"/>
                <a:cs typeface="Arial"/>
              </a:rPr>
              <a:t> </a:t>
            </a:r>
            <a:r>
              <a:rPr sz="1850" b="1" spc="-570" dirty="0">
                <a:solidFill>
                  <a:srgbClr val="00269E"/>
                </a:solidFill>
                <a:latin typeface="Arial"/>
                <a:cs typeface="Arial"/>
              </a:rPr>
              <a:t>u</a:t>
            </a:r>
            <a:r>
              <a:rPr sz="1850" b="1" spc="30" dirty="0">
                <a:solidFill>
                  <a:srgbClr val="00269E"/>
                </a:solidFill>
                <a:latin typeface="Arial"/>
                <a:cs typeface="Arial"/>
              </a:rPr>
              <a:t> </a:t>
            </a:r>
            <a:r>
              <a:rPr sz="1850" b="1" spc="-570" dirty="0">
                <a:solidFill>
                  <a:srgbClr val="00269E"/>
                </a:solidFill>
                <a:latin typeface="Arial"/>
                <a:cs typeface="Arial"/>
              </a:rPr>
              <a:t>n</a:t>
            </a:r>
            <a:r>
              <a:rPr sz="1850" b="1" spc="90" dirty="0">
                <a:solidFill>
                  <a:srgbClr val="00269E"/>
                </a:solidFill>
                <a:latin typeface="Arial"/>
                <a:cs typeface="Arial"/>
              </a:rPr>
              <a:t> </a:t>
            </a:r>
            <a:r>
              <a:rPr sz="1850" b="1" spc="-310" dirty="0">
                <a:solidFill>
                  <a:srgbClr val="00269E"/>
                </a:solidFill>
                <a:latin typeface="Arial"/>
                <a:cs typeface="Arial"/>
              </a:rPr>
              <a:t>t</a:t>
            </a:r>
            <a:r>
              <a:rPr sz="1850" b="1" spc="-235" dirty="0">
                <a:solidFill>
                  <a:srgbClr val="00269E"/>
                </a:solidFill>
                <a:latin typeface="Arial"/>
                <a:cs typeface="Arial"/>
              </a:rPr>
              <a:t> </a:t>
            </a:r>
            <a:r>
              <a:rPr sz="1850" b="1" spc="-520" dirty="0">
                <a:solidFill>
                  <a:srgbClr val="00269E"/>
                </a:solidFill>
                <a:latin typeface="Arial"/>
                <a:cs typeface="Arial"/>
              </a:rPr>
              <a:t>a</a:t>
            </a:r>
            <a:r>
              <a:rPr sz="1850" b="1" spc="10" dirty="0">
                <a:solidFill>
                  <a:srgbClr val="00269E"/>
                </a:solidFill>
                <a:latin typeface="Arial"/>
                <a:cs typeface="Arial"/>
              </a:rPr>
              <a:t> </a:t>
            </a:r>
            <a:r>
              <a:rPr sz="1850" b="1" spc="-570" dirty="0">
                <a:solidFill>
                  <a:srgbClr val="00269E"/>
                </a:solidFill>
                <a:latin typeface="Arial"/>
                <a:cs typeface="Arial"/>
              </a:rPr>
              <a:t>n</a:t>
            </a:r>
            <a:r>
              <a:rPr sz="1850" b="1" spc="30" dirty="0">
                <a:solidFill>
                  <a:srgbClr val="00269E"/>
                </a:solidFill>
                <a:latin typeface="Arial"/>
                <a:cs typeface="Arial"/>
              </a:rPr>
              <a:t> </a:t>
            </a:r>
            <a:r>
              <a:rPr sz="1850" b="1" spc="-310" dirty="0">
                <a:solidFill>
                  <a:srgbClr val="00269E"/>
                </a:solidFill>
                <a:latin typeface="Arial"/>
                <a:cs typeface="Arial"/>
              </a:rPr>
              <a:t>t</a:t>
            </a:r>
            <a:endParaRPr sz="1850">
              <a:latin typeface="Arial"/>
              <a:cs typeface="Arial"/>
            </a:endParaRPr>
          </a:p>
        </p:txBody>
      </p:sp>
      <p:grpSp>
        <p:nvGrpSpPr>
          <p:cNvPr id="63" name="object 63"/>
          <p:cNvGrpSpPr/>
          <p:nvPr/>
        </p:nvGrpSpPr>
        <p:grpSpPr>
          <a:xfrm>
            <a:off x="1671954" y="4879340"/>
            <a:ext cx="1487170" cy="1710055"/>
            <a:chOff x="1671954" y="4879340"/>
            <a:chExt cx="1487170" cy="1710055"/>
          </a:xfrm>
        </p:grpSpPr>
        <p:sp>
          <p:nvSpPr>
            <p:cNvPr id="64" name="object 64"/>
            <p:cNvSpPr/>
            <p:nvPr/>
          </p:nvSpPr>
          <p:spPr>
            <a:xfrm>
              <a:off x="1680209" y="5914390"/>
              <a:ext cx="1470660" cy="666750"/>
            </a:xfrm>
            <a:custGeom>
              <a:avLst/>
              <a:gdLst/>
              <a:ahLst/>
              <a:cxnLst/>
              <a:rect l="l" t="t" r="r" b="b"/>
              <a:pathLst>
                <a:path w="1470660" h="666750">
                  <a:moveTo>
                    <a:pt x="0" y="0"/>
                  </a:moveTo>
                  <a:lnTo>
                    <a:pt x="1470659" y="0"/>
                  </a:lnTo>
                  <a:lnTo>
                    <a:pt x="1470659" y="666750"/>
                  </a:lnTo>
                  <a:lnTo>
                    <a:pt x="0" y="666750"/>
                  </a:lnTo>
                  <a:lnTo>
                    <a:pt x="0" y="0"/>
                  </a:lnTo>
                  <a:close/>
                </a:path>
              </a:pathLst>
            </a:custGeom>
            <a:ln w="16510">
              <a:solidFill>
                <a:srgbClr val="EE9000"/>
              </a:solidFill>
            </a:ln>
          </p:spPr>
          <p:txBody>
            <a:bodyPr wrap="square" lIns="0" tIns="0" rIns="0" bIns="0" rtlCol="0"/>
            <a:lstStyle/>
            <a:p>
              <a:endParaRPr/>
            </a:p>
          </p:txBody>
        </p:sp>
        <p:sp>
          <p:nvSpPr>
            <p:cNvPr id="65" name="object 65"/>
            <p:cNvSpPr/>
            <p:nvPr/>
          </p:nvSpPr>
          <p:spPr>
            <a:xfrm>
              <a:off x="1680209" y="4879340"/>
              <a:ext cx="1463040" cy="659130"/>
            </a:xfrm>
            <a:custGeom>
              <a:avLst/>
              <a:gdLst/>
              <a:ahLst/>
              <a:cxnLst/>
              <a:rect l="l" t="t" r="r" b="b"/>
              <a:pathLst>
                <a:path w="1463039" h="659129">
                  <a:moveTo>
                    <a:pt x="1463039" y="0"/>
                  </a:moveTo>
                  <a:lnTo>
                    <a:pt x="0" y="0"/>
                  </a:lnTo>
                  <a:lnTo>
                    <a:pt x="0" y="659130"/>
                  </a:lnTo>
                  <a:lnTo>
                    <a:pt x="1463039" y="659130"/>
                  </a:lnTo>
                  <a:lnTo>
                    <a:pt x="1463039" y="0"/>
                  </a:lnTo>
                  <a:close/>
                </a:path>
              </a:pathLst>
            </a:custGeom>
            <a:solidFill>
              <a:srgbClr val="FCE2B9"/>
            </a:solidFill>
          </p:spPr>
          <p:txBody>
            <a:bodyPr wrap="square" lIns="0" tIns="0" rIns="0" bIns="0" rtlCol="0"/>
            <a:lstStyle/>
            <a:p>
              <a:endParaRPr/>
            </a:p>
          </p:txBody>
        </p:sp>
      </p:grpSp>
      <p:sp>
        <p:nvSpPr>
          <p:cNvPr id="66" name="object 66"/>
          <p:cNvSpPr txBox="1"/>
          <p:nvPr/>
        </p:nvSpPr>
        <p:spPr>
          <a:xfrm>
            <a:off x="1910079" y="4884420"/>
            <a:ext cx="972819" cy="556260"/>
          </a:xfrm>
          <a:prstGeom prst="rect">
            <a:avLst/>
          </a:prstGeom>
        </p:spPr>
        <p:txBody>
          <a:bodyPr vert="horz" wrap="square" lIns="0" tIns="11430" rIns="0" bIns="0" rtlCol="0">
            <a:spAutoFit/>
          </a:bodyPr>
          <a:lstStyle/>
          <a:p>
            <a:pPr marL="635" algn="ctr">
              <a:lnSpc>
                <a:spcPts val="2095"/>
              </a:lnSpc>
              <a:spcBef>
                <a:spcPts val="90"/>
              </a:spcBef>
            </a:pPr>
            <a:r>
              <a:rPr sz="1850" b="1" spc="-620" dirty="0">
                <a:solidFill>
                  <a:srgbClr val="00269E"/>
                </a:solidFill>
                <a:latin typeface="Arial"/>
                <a:cs typeface="Arial"/>
              </a:rPr>
              <a:t>P</a:t>
            </a:r>
            <a:r>
              <a:rPr sz="1850" b="1" spc="110" dirty="0">
                <a:solidFill>
                  <a:srgbClr val="00269E"/>
                </a:solidFill>
                <a:latin typeface="Arial"/>
                <a:cs typeface="Arial"/>
              </a:rPr>
              <a:t> </a:t>
            </a:r>
            <a:r>
              <a:rPr sz="1850" b="1" spc="-260" dirty="0">
                <a:solidFill>
                  <a:srgbClr val="00269E"/>
                </a:solidFill>
                <a:latin typeface="Arial"/>
                <a:cs typeface="Arial"/>
              </a:rPr>
              <a:t>l </a:t>
            </a:r>
            <a:r>
              <a:rPr sz="1850" b="1" spc="-520" dirty="0">
                <a:solidFill>
                  <a:srgbClr val="00269E"/>
                </a:solidFill>
                <a:latin typeface="Arial"/>
                <a:cs typeface="Arial"/>
              </a:rPr>
              <a:t>a</a:t>
            </a:r>
            <a:r>
              <a:rPr sz="1850" b="1" spc="20" dirty="0">
                <a:solidFill>
                  <a:srgbClr val="00269E"/>
                </a:solidFill>
                <a:latin typeface="Arial"/>
                <a:cs typeface="Arial"/>
              </a:rPr>
              <a:t> </a:t>
            </a:r>
            <a:r>
              <a:rPr sz="1850" b="1" spc="-570" dirty="0">
                <a:solidFill>
                  <a:srgbClr val="00269E"/>
                </a:solidFill>
                <a:latin typeface="Arial"/>
                <a:cs typeface="Arial"/>
              </a:rPr>
              <a:t>n</a:t>
            </a:r>
            <a:r>
              <a:rPr sz="1850" b="1" spc="85" dirty="0">
                <a:solidFill>
                  <a:srgbClr val="00269E"/>
                </a:solidFill>
                <a:latin typeface="Arial"/>
                <a:cs typeface="Arial"/>
              </a:rPr>
              <a:t> </a:t>
            </a:r>
            <a:r>
              <a:rPr sz="1850" b="1" spc="-310" dirty="0">
                <a:solidFill>
                  <a:srgbClr val="00269E"/>
                </a:solidFill>
                <a:latin typeface="Arial"/>
                <a:cs typeface="Arial"/>
              </a:rPr>
              <a:t>t</a:t>
            </a:r>
            <a:endParaRPr sz="1850">
              <a:latin typeface="Arial"/>
              <a:cs typeface="Arial"/>
            </a:endParaRPr>
          </a:p>
          <a:p>
            <a:pPr algn="ctr">
              <a:lnSpc>
                <a:spcPts val="2095"/>
              </a:lnSpc>
            </a:pPr>
            <a:r>
              <a:rPr sz="1850" b="1" spc="-775" dirty="0">
                <a:solidFill>
                  <a:srgbClr val="00269E"/>
                </a:solidFill>
                <a:latin typeface="Arial"/>
                <a:cs typeface="Arial"/>
              </a:rPr>
              <a:t>M</a:t>
            </a:r>
            <a:r>
              <a:rPr sz="1850" b="1" spc="265" dirty="0">
                <a:solidFill>
                  <a:srgbClr val="00269E"/>
                </a:solidFill>
                <a:latin typeface="Arial"/>
                <a:cs typeface="Arial"/>
              </a:rPr>
              <a:t> </a:t>
            </a:r>
            <a:r>
              <a:rPr sz="1850" b="1" spc="-520" dirty="0">
                <a:solidFill>
                  <a:srgbClr val="00269E"/>
                </a:solidFill>
                <a:latin typeface="Arial"/>
                <a:cs typeface="Arial"/>
              </a:rPr>
              <a:t>a</a:t>
            </a:r>
            <a:r>
              <a:rPr sz="1850" b="1" spc="20" dirty="0">
                <a:solidFill>
                  <a:srgbClr val="00269E"/>
                </a:solidFill>
                <a:latin typeface="Arial"/>
                <a:cs typeface="Arial"/>
              </a:rPr>
              <a:t> </a:t>
            </a:r>
            <a:r>
              <a:rPr sz="1850" b="1" spc="-570" dirty="0">
                <a:solidFill>
                  <a:srgbClr val="00269E"/>
                </a:solidFill>
                <a:latin typeface="Arial"/>
                <a:cs typeface="Arial"/>
              </a:rPr>
              <a:t>n</a:t>
            </a:r>
            <a:r>
              <a:rPr sz="1850" b="1" spc="85" dirty="0">
                <a:solidFill>
                  <a:srgbClr val="00269E"/>
                </a:solidFill>
                <a:latin typeface="Arial"/>
                <a:cs typeface="Arial"/>
              </a:rPr>
              <a:t> </a:t>
            </a:r>
            <a:r>
              <a:rPr sz="1850" b="1" spc="-520" dirty="0">
                <a:solidFill>
                  <a:srgbClr val="00269E"/>
                </a:solidFill>
                <a:latin typeface="Arial"/>
                <a:cs typeface="Arial"/>
              </a:rPr>
              <a:t>a</a:t>
            </a:r>
            <a:r>
              <a:rPr sz="1850" b="1" spc="10" dirty="0">
                <a:solidFill>
                  <a:srgbClr val="00269E"/>
                </a:solidFill>
                <a:latin typeface="Arial"/>
                <a:cs typeface="Arial"/>
              </a:rPr>
              <a:t> </a:t>
            </a:r>
            <a:r>
              <a:rPr sz="1850" b="1" spc="-570" dirty="0">
                <a:solidFill>
                  <a:srgbClr val="00269E"/>
                </a:solidFill>
                <a:latin typeface="Arial"/>
                <a:cs typeface="Arial"/>
              </a:rPr>
              <a:t>g</a:t>
            </a:r>
            <a:r>
              <a:rPr sz="1850" b="1" spc="100" dirty="0">
                <a:solidFill>
                  <a:srgbClr val="00269E"/>
                </a:solidFill>
                <a:latin typeface="Arial"/>
                <a:cs typeface="Arial"/>
              </a:rPr>
              <a:t> </a:t>
            </a:r>
            <a:r>
              <a:rPr sz="1850" b="1" spc="-520" dirty="0">
                <a:solidFill>
                  <a:srgbClr val="00269E"/>
                </a:solidFill>
                <a:latin typeface="Arial"/>
                <a:cs typeface="Arial"/>
              </a:rPr>
              <a:t>e</a:t>
            </a:r>
            <a:r>
              <a:rPr sz="1850" b="1" spc="10" dirty="0">
                <a:solidFill>
                  <a:srgbClr val="00269E"/>
                </a:solidFill>
                <a:latin typeface="Arial"/>
                <a:cs typeface="Arial"/>
              </a:rPr>
              <a:t> </a:t>
            </a:r>
            <a:r>
              <a:rPr sz="1850" b="1" spc="-365" dirty="0">
                <a:solidFill>
                  <a:srgbClr val="00269E"/>
                </a:solidFill>
                <a:latin typeface="Arial"/>
                <a:cs typeface="Arial"/>
              </a:rPr>
              <a:t>r</a:t>
            </a:r>
            <a:endParaRPr sz="1850">
              <a:latin typeface="Arial"/>
              <a:cs typeface="Arial"/>
            </a:endParaRPr>
          </a:p>
        </p:txBody>
      </p:sp>
      <p:grpSp>
        <p:nvGrpSpPr>
          <p:cNvPr id="67" name="object 67"/>
          <p:cNvGrpSpPr/>
          <p:nvPr/>
        </p:nvGrpSpPr>
        <p:grpSpPr>
          <a:xfrm>
            <a:off x="601980" y="3845559"/>
            <a:ext cx="2557145" cy="1710055"/>
            <a:chOff x="601980" y="3845559"/>
            <a:chExt cx="2557145" cy="1710055"/>
          </a:xfrm>
        </p:grpSpPr>
        <p:sp>
          <p:nvSpPr>
            <p:cNvPr id="68" name="object 68"/>
            <p:cNvSpPr/>
            <p:nvPr/>
          </p:nvSpPr>
          <p:spPr>
            <a:xfrm>
              <a:off x="1680210" y="4880609"/>
              <a:ext cx="1470660" cy="666750"/>
            </a:xfrm>
            <a:custGeom>
              <a:avLst/>
              <a:gdLst/>
              <a:ahLst/>
              <a:cxnLst/>
              <a:rect l="l" t="t" r="r" b="b"/>
              <a:pathLst>
                <a:path w="1470660" h="666750">
                  <a:moveTo>
                    <a:pt x="0" y="0"/>
                  </a:moveTo>
                  <a:lnTo>
                    <a:pt x="1470659" y="0"/>
                  </a:lnTo>
                  <a:lnTo>
                    <a:pt x="1470659" y="666749"/>
                  </a:lnTo>
                  <a:lnTo>
                    <a:pt x="0" y="666749"/>
                  </a:lnTo>
                  <a:lnTo>
                    <a:pt x="0" y="0"/>
                  </a:lnTo>
                  <a:close/>
                </a:path>
              </a:pathLst>
            </a:custGeom>
            <a:ln w="16510">
              <a:solidFill>
                <a:srgbClr val="EE9000"/>
              </a:solidFill>
            </a:ln>
          </p:spPr>
          <p:txBody>
            <a:bodyPr wrap="square" lIns="0" tIns="0" rIns="0" bIns="0" rtlCol="0"/>
            <a:lstStyle/>
            <a:p>
              <a:endParaRPr/>
            </a:p>
          </p:txBody>
        </p:sp>
        <p:sp>
          <p:nvSpPr>
            <p:cNvPr id="69" name="object 69"/>
            <p:cNvSpPr/>
            <p:nvPr/>
          </p:nvSpPr>
          <p:spPr>
            <a:xfrm>
              <a:off x="601980" y="3845559"/>
              <a:ext cx="1964689" cy="659130"/>
            </a:xfrm>
            <a:custGeom>
              <a:avLst/>
              <a:gdLst/>
              <a:ahLst/>
              <a:cxnLst/>
              <a:rect l="l" t="t" r="r" b="b"/>
              <a:pathLst>
                <a:path w="1964689" h="659129">
                  <a:moveTo>
                    <a:pt x="1964689" y="0"/>
                  </a:moveTo>
                  <a:lnTo>
                    <a:pt x="0" y="0"/>
                  </a:lnTo>
                  <a:lnTo>
                    <a:pt x="0" y="659130"/>
                  </a:lnTo>
                  <a:lnTo>
                    <a:pt x="1964689" y="659130"/>
                  </a:lnTo>
                  <a:lnTo>
                    <a:pt x="1964689" y="0"/>
                  </a:lnTo>
                  <a:close/>
                </a:path>
              </a:pathLst>
            </a:custGeom>
            <a:solidFill>
              <a:srgbClr val="FCE2B9"/>
            </a:solidFill>
          </p:spPr>
          <p:txBody>
            <a:bodyPr wrap="square" lIns="0" tIns="0" rIns="0" bIns="0" rtlCol="0"/>
            <a:lstStyle/>
            <a:p>
              <a:endParaRPr/>
            </a:p>
          </p:txBody>
        </p:sp>
      </p:grpSp>
      <p:sp>
        <p:nvSpPr>
          <p:cNvPr id="70" name="object 70"/>
          <p:cNvSpPr txBox="1"/>
          <p:nvPr/>
        </p:nvSpPr>
        <p:spPr>
          <a:xfrm>
            <a:off x="764540" y="3850640"/>
            <a:ext cx="1602740" cy="554990"/>
          </a:xfrm>
          <a:prstGeom prst="rect">
            <a:avLst/>
          </a:prstGeom>
        </p:spPr>
        <p:txBody>
          <a:bodyPr vert="horz" wrap="square" lIns="0" tIns="46990" rIns="0" bIns="0" rtlCol="0">
            <a:spAutoFit/>
          </a:bodyPr>
          <a:lstStyle/>
          <a:p>
            <a:pPr marL="330200" marR="5080" indent="-317500">
              <a:lnSpc>
                <a:spcPts val="1960"/>
              </a:lnSpc>
              <a:spcBef>
                <a:spcPts val="370"/>
              </a:spcBef>
              <a:tabLst>
                <a:tab pos="1158240" algn="l"/>
              </a:tabLst>
            </a:pPr>
            <a:r>
              <a:rPr sz="1850" b="1" spc="-670" dirty="0">
                <a:solidFill>
                  <a:srgbClr val="00269E"/>
                </a:solidFill>
                <a:latin typeface="Arial"/>
                <a:cs typeface="Arial"/>
              </a:rPr>
              <a:t>B</a:t>
            </a:r>
            <a:r>
              <a:rPr sz="1850" b="1" spc="195" dirty="0">
                <a:solidFill>
                  <a:srgbClr val="00269E"/>
                </a:solidFill>
                <a:latin typeface="Arial"/>
                <a:cs typeface="Arial"/>
              </a:rPr>
              <a:t> </a:t>
            </a:r>
            <a:r>
              <a:rPr sz="1850" b="1" spc="-570" dirty="0">
                <a:solidFill>
                  <a:srgbClr val="00269E"/>
                </a:solidFill>
                <a:latin typeface="Arial"/>
                <a:cs typeface="Arial"/>
              </a:rPr>
              <a:t>u</a:t>
            </a:r>
            <a:r>
              <a:rPr sz="1850" b="1" spc="114" dirty="0">
                <a:solidFill>
                  <a:srgbClr val="00269E"/>
                </a:solidFill>
                <a:latin typeface="Arial"/>
                <a:cs typeface="Arial"/>
              </a:rPr>
              <a:t> </a:t>
            </a:r>
            <a:r>
              <a:rPr sz="1850" b="1" spc="-520" dirty="0">
                <a:solidFill>
                  <a:srgbClr val="00269E"/>
                </a:solidFill>
                <a:latin typeface="Arial"/>
                <a:cs typeface="Arial"/>
              </a:rPr>
              <a:t>s</a:t>
            </a:r>
            <a:r>
              <a:rPr sz="1850" b="1" spc="25" dirty="0">
                <a:solidFill>
                  <a:srgbClr val="00269E"/>
                </a:solidFill>
                <a:latin typeface="Arial"/>
                <a:cs typeface="Arial"/>
              </a:rPr>
              <a:t> </a:t>
            </a:r>
            <a:r>
              <a:rPr sz="1850" b="1" spc="-260" dirty="0">
                <a:solidFill>
                  <a:srgbClr val="00269E"/>
                </a:solidFill>
                <a:latin typeface="Arial"/>
                <a:cs typeface="Arial"/>
              </a:rPr>
              <a:t>i</a:t>
            </a:r>
            <a:r>
              <a:rPr sz="1850" b="1" spc="-240" dirty="0">
                <a:solidFill>
                  <a:srgbClr val="00269E"/>
                </a:solidFill>
                <a:latin typeface="Arial"/>
                <a:cs typeface="Arial"/>
              </a:rPr>
              <a:t> </a:t>
            </a:r>
            <a:r>
              <a:rPr sz="1850" b="1" spc="-570" dirty="0">
                <a:solidFill>
                  <a:srgbClr val="00269E"/>
                </a:solidFill>
                <a:latin typeface="Arial"/>
                <a:cs typeface="Arial"/>
              </a:rPr>
              <a:t>n</a:t>
            </a:r>
            <a:r>
              <a:rPr sz="1850" b="1" spc="105" dirty="0">
                <a:solidFill>
                  <a:srgbClr val="00269E"/>
                </a:solidFill>
                <a:latin typeface="Arial"/>
                <a:cs typeface="Arial"/>
              </a:rPr>
              <a:t> </a:t>
            </a:r>
            <a:r>
              <a:rPr sz="1850" b="1" spc="-520" dirty="0">
                <a:solidFill>
                  <a:srgbClr val="00269E"/>
                </a:solidFill>
                <a:latin typeface="Arial"/>
                <a:cs typeface="Arial"/>
              </a:rPr>
              <a:t>e</a:t>
            </a:r>
            <a:r>
              <a:rPr sz="1850" b="1" spc="25" dirty="0">
                <a:solidFill>
                  <a:srgbClr val="00269E"/>
                </a:solidFill>
                <a:latin typeface="Arial"/>
                <a:cs typeface="Arial"/>
              </a:rPr>
              <a:t> </a:t>
            </a:r>
            <a:r>
              <a:rPr sz="1850" b="1" spc="-520" dirty="0">
                <a:solidFill>
                  <a:srgbClr val="00269E"/>
                </a:solidFill>
                <a:latin typeface="Arial"/>
                <a:cs typeface="Arial"/>
              </a:rPr>
              <a:t>s</a:t>
            </a:r>
            <a:r>
              <a:rPr sz="1850" b="1" spc="30" dirty="0">
                <a:solidFill>
                  <a:srgbClr val="00269E"/>
                </a:solidFill>
                <a:latin typeface="Arial"/>
                <a:cs typeface="Arial"/>
              </a:rPr>
              <a:t> </a:t>
            </a:r>
            <a:r>
              <a:rPr sz="1850" b="1" spc="-520" dirty="0">
                <a:solidFill>
                  <a:srgbClr val="00269E"/>
                </a:solidFill>
                <a:latin typeface="Arial"/>
                <a:cs typeface="Arial"/>
              </a:rPr>
              <a:t>s	</a:t>
            </a:r>
            <a:r>
              <a:rPr sz="1850" b="1" spc="-670" dirty="0">
                <a:solidFill>
                  <a:srgbClr val="00269E"/>
                </a:solidFill>
                <a:latin typeface="Arial"/>
                <a:cs typeface="Arial"/>
              </a:rPr>
              <a:t>U</a:t>
            </a:r>
            <a:r>
              <a:rPr sz="1850" b="1" spc="155" dirty="0">
                <a:solidFill>
                  <a:srgbClr val="00269E"/>
                </a:solidFill>
                <a:latin typeface="Arial"/>
                <a:cs typeface="Arial"/>
              </a:rPr>
              <a:t> </a:t>
            </a:r>
            <a:r>
              <a:rPr sz="1850" b="1" spc="-570" dirty="0">
                <a:solidFill>
                  <a:srgbClr val="00269E"/>
                </a:solidFill>
                <a:latin typeface="Arial"/>
                <a:cs typeface="Arial"/>
              </a:rPr>
              <a:t>n</a:t>
            </a:r>
            <a:r>
              <a:rPr sz="1850" b="1" spc="65" dirty="0">
                <a:solidFill>
                  <a:srgbClr val="00269E"/>
                </a:solidFill>
                <a:latin typeface="Arial"/>
                <a:cs typeface="Arial"/>
              </a:rPr>
              <a:t> </a:t>
            </a:r>
            <a:r>
              <a:rPr sz="1850" b="1" spc="-260" dirty="0">
                <a:solidFill>
                  <a:srgbClr val="00269E"/>
                </a:solidFill>
                <a:latin typeface="Arial"/>
                <a:cs typeface="Arial"/>
              </a:rPr>
              <a:t>i </a:t>
            </a:r>
            <a:r>
              <a:rPr sz="1850" b="1" spc="-310" dirty="0">
                <a:solidFill>
                  <a:srgbClr val="00269E"/>
                </a:solidFill>
                <a:latin typeface="Arial"/>
                <a:cs typeface="Arial"/>
              </a:rPr>
              <a:t>t  </a:t>
            </a:r>
            <a:r>
              <a:rPr sz="1850" b="1" spc="-775" dirty="0">
                <a:solidFill>
                  <a:srgbClr val="00269E"/>
                </a:solidFill>
                <a:latin typeface="Arial"/>
                <a:cs typeface="Arial"/>
              </a:rPr>
              <a:t>M</a:t>
            </a:r>
            <a:r>
              <a:rPr sz="1850" b="1" spc="280" dirty="0">
                <a:solidFill>
                  <a:srgbClr val="00269E"/>
                </a:solidFill>
                <a:latin typeface="Arial"/>
                <a:cs typeface="Arial"/>
              </a:rPr>
              <a:t> </a:t>
            </a:r>
            <a:r>
              <a:rPr sz="1850" b="1" spc="-520" dirty="0">
                <a:solidFill>
                  <a:srgbClr val="00269E"/>
                </a:solidFill>
                <a:latin typeface="Arial"/>
                <a:cs typeface="Arial"/>
              </a:rPr>
              <a:t>a</a:t>
            </a:r>
            <a:r>
              <a:rPr sz="1850" b="1" spc="15" dirty="0">
                <a:solidFill>
                  <a:srgbClr val="00269E"/>
                </a:solidFill>
                <a:latin typeface="Arial"/>
                <a:cs typeface="Arial"/>
              </a:rPr>
              <a:t> </a:t>
            </a:r>
            <a:r>
              <a:rPr sz="1850" b="1" spc="-570" dirty="0">
                <a:solidFill>
                  <a:srgbClr val="00269E"/>
                </a:solidFill>
                <a:latin typeface="Arial"/>
                <a:cs typeface="Arial"/>
              </a:rPr>
              <a:t>n</a:t>
            </a:r>
            <a:r>
              <a:rPr sz="1850" b="1" spc="100" dirty="0">
                <a:solidFill>
                  <a:srgbClr val="00269E"/>
                </a:solidFill>
                <a:latin typeface="Arial"/>
                <a:cs typeface="Arial"/>
              </a:rPr>
              <a:t> </a:t>
            </a:r>
            <a:r>
              <a:rPr sz="1850" b="1" spc="-520" dirty="0">
                <a:solidFill>
                  <a:srgbClr val="00269E"/>
                </a:solidFill>
                <a:latin typeface="Arial"/>
                <a:cs typeface="Arial"/>
              </a:rPr>
              <a:t>a</a:t>
            </a:r>
            <a:r>
              <a:rPr sz="1850" b="1" spc="15" dirty="0">
                <a:solidFill>
                  <a:srgbClr val="00269E"/>
                </a:solidFill>
                <a:latin typeface="Arial"/>
                <a:cs typeface="Arial"/>
              </a:rPr>
              <a:t> </a:t>
            </a:r>
            <a:r>
              <a:rPr sz="1850" b="1" spc="-570" dirty="0">
                <a:solidFill>
                  <a:srgbClr val="00269E"/>
                </a:solidFill>
                <a:latin typeface="Arial"/>
                <a:cs typeface="Arial"/>
              </a:rPr>
              <a:t>g</a:t>
            </a:r>
            <a:r>
              <a:rPr sz="1850" b="1" spc="95" dirty="0">
                <a:solidFill>
                  <a:srgbClr val="00269E"/>
                </a:solidFill>
                <a:latin typeface="Arial"/>
                <a:cs typeface="Arial"/>
              </a:rPr>
              <a:t> </a:t>
            </a:r>
            <a:r>
              <a:rPr sz="1850" b="1" spc="-520" dirty="0">
                <a:solidFill>
                  <a:srgbClr val="00269E"/>
                </a:solidFill>
                <a:latin typeface="Arial"/>
                <a:cs typeface="Arial"/>
              </a:rPr>
              <a:t>e</a:t>
            </a:r>
            <a:r>
              <a:rPr sz="1850" b="1" spc="10" dirty="0">
                <a:solidFill>
                  <a:srgbClr val="00269E"/>
                </a:solidFill>
                <a:latin typeface="Arial"/>
                <a:cs typeface="Arial"/>
              </a:rPr>
              <a:t> </a:t>
            </a:r>
            <a:r>
              <a:rPr sz="1850" b="1" spc="-365" dirty="0">
                <a:solidFill>
                  <a:srgbClr val="00269E"/>
                </a:solidFill>
                <a:latin typeface="Arial"/>
                <a:cs typeface="Arial"/>
              </a:rPr>
              <a:t>r</a:t>
            </a:r>
            <a:endParaRPr sz="1850">
              <a:latin typeface="Arial"/>
              <a:cs typeface="Arial"/>
            </a:endParaRPr>
          </a:p>
        </p:txBody>
      </p:sp>
      <p:grpSp>
        <p:nvGrpSpPr>
          <p:cNvPr id="71" name="object 71"/>
          <p:cNvGrpSpPr/>
          <p:nvPr/>
        </p:nvGrpSpPr>
        <p:grpSpPr>
          <a:xfrm>
            <a:off x="593725" y="3838575"/>
            <a:ext cx="4129404" cy="683260"/>
            <a:chOff x="593725" y="3838575"/>
            <a:chExt cx="4129404" cy="683260"/>
          </a:xfrm>
        </p:grpSpPr>
        <p:sp>
          <p:nvSpPr>
            <p:cNvPr id="72" name="object 72"/>
            <p:cNvSpPr/>
            <p:nvPr/>
          </p:nvSpPr>
          <p:spPr>
            <a:xfrm>
              <a:off x="601979" y="3846829"/>
              <a:ext cx="1972310" cy="666750"/>
            </a:xfrm>
            <a:custGeom>
              <a:avLst/>
              <a:gdLst/>
              <a:ahLst/>
              <a:cxnLst/>
              <a:rect l="l" t="t" r="r" b="b"/>
              <a:pathLst>
                <a:path w="1972310" h="666750">
                  <a:moveTo>
                    <a:pt x="0" y="0"/>
                  </a:moveTo>
                  <a:lnTo>
                    <a:pt x="1972309" y="0"/>
                  </a:lnTo>
                  <a:lnTo>
                    <a:pt x="1972309" y="666750"/>
                  </a:lnTo>
                  <a:lnTo>
                    <a:pt x="0" y="666750"/>
                  </a:lnTo>
                  <a:lnTo>
                    <a:pt x="0" y="0"/>
                  </a:lnTo>
                  <a:close/>
                </a:path>
              </a:pathLst>
            </a:custGeom>
            <a:ln w="16510">
              <a:solidFill>
                <a:srgbClr val="EE9000"/>
              </a:solidFill>
            </a:ln>
          </p:spPr>
          <p:txBody>
            <a:bodyPr wrap="square" lIns="0" tIns="0" rIns="0" bIns="0" rtlCol="0"/>
            <a:lstStyle/>
            <a:p>
              <a:endParaRPr/>
            </a:p>
          </p:txBody>
        </p:sp>
        <p:sp>
          <p:nvSpPr>
            <p:cNvPr id="73" name="object 73"/>
            <p:cNvSpPr/>
            <p:nvPr/>
          </p:nvSpPr>
          <p:spPr>
            <a:xfrm>
              <a:off x="2758439" y="3845560"/>
              <a:ext cx="1964689" cy="659130"/>
            </a:xfrm>
            <a:custGeom>
              <a:avLst/>
              <a:gdLst/>
              <a:ahLst/>
              <a:cxnLst/>
              <a:rect l="l" t="t" r="r" b="b"/>
              <a:pathLst>
                <a:path w="1964689" h="659129">
                  <a:moveTo>
                    <a:pt x="1964689" y="0"/>
                  </a:moveTo>
                  <a:lnTo>
                    <a:pt x="0" y="0"/>
                  </a:lnTo>
                  <a:lnTo>
                    <a:pt x="0" y="659130"/>
                  </a:lnTo>
                  <a:lnTo>
                    <a:pt x="1964689" y="659130"/>
                  </a:lnTo>
                  <a:lnTo>
                    <a:pt x="1964689" y="0"/>
                  </a:lnTo>
                  <a:close/>
                </a:path>
              </a:pathLst>
            </a:custGeom>
            <a:solidFill>
              <a:srgbClr val="FCE2B9"/>
            </a:solidFill>
          </p:spPr>
          <p:txBody>
            <a:bodyPr wrap="square" lIns="0" tIns="0" rIns="0" bIns="0" rtlCol="0"/>
            <a:lstStyle/>
            <a:p>
              <a:endParaRPr/>
            </a:p>
          </p:txBody>
        </p:sp>
      </p:grpSp>
      <p:sp>
        <p:nvSpPr>
          <p:cNvPr id="74" name="object 74"/>
          <p:cNvSpPr txBox="1"/>
          <p:nvPr/>
        </p:nvSpPr>
        <p:spPr>
          <a:xfrm>
            <a:off x="3063239" y="3850640"/>
            <a:ext cx="1292225" cy="554990"/>
          </a:xfrm>
          <a:prstGeom prst="rect">
            <a:avLst/>
          </a:prstGeom>
        </p:spPr>
        <p:txBody>
          <a:bodyPr vert="horz" wrap="square" lIns="0" tIns="46990" rIns="0" bIns="0" rtlCol="0">
            <a:spAutoFit/>
          </a:bodyPr>
          <a:lstStyle/>
          <a:p>
            <a:pPr marL="62230" marR="5080" indent="-49530">
              <a:lnSpc>
                <a:spcPts val="1960"/>
              </a:lnSpc>
              <a:spcBef>
                <a:spcPts val="370"/>
              </a:spcBef>
            </a:pPr>
            <a:r>
              <a:rPr sz="1850" b="1" spc="-620" dirty="0">
                <a:solidFill>
                  <a:srgbClr val="00269E"/>
                </a:solidFill>
                <a:latin typeface="Arial"/>
                <a:cs typeface="Arial"/>
              </a:rPr>
              <a:t>V</a:t>
            </a:r>
            <a:r>
              <a:rPr sz="1850" b="1" spc="105" dirty="0">
                <a:solidFill>
                  <a:srgbClr val="00269E"/>
                </a:solidFill>
                <a:latin typeface="Arial"/>
                <a:cs typeface="Arial"/>
              </a:rPr>
              <a:t> </a:t>
            </a:r>
            <a:r>
              <a:rPr sz="1850" b="1" spc="-260" dirty="0">
                <a:solidFill>
                  <a:srgbClr val="00269E"/>
                </a:solidFill>
                <a:latin typeface="Arial"/>
                <a:cs typeface="Arial"/>
              </a:rPr>
              <a:t>. </a:t>
            </a:r>
            <a:r>
              <a:rPr sz="1850" b="1" spc="-620" dirty="0">
                <a:solidFill>
                  <a:srgbClr val="00269E"/>
                </a:solidFill>
                <a:latin typeface="Arial"/>
                <a:cs typeface="Arial"/>
              </a:rPr>
              <a:t>P</a:t>
            </a:r>
            <a:r>
              <a:rPr sz="1850" b="1" spc="110" dirty="0">
                <a:solidFill>
                  <a:srgbClr val="00269E"/>
                </a:solidFill>
                <a:latin typeface="Arial"/>
                <a:cs typeface="Arial"/>
              </a:rPr>
              <a:t> </a:t>
            </a:r>
            <a:r>
              <a:rPr sz="1850" b="1" spc="-260" dirty="0">
                <a:solidFill>
                  <a:srgbClr val="00269E"/>
                </a:solidFill>
                <a:latin typeface="Arial"/>
                <a:cs typeface="Arial"/>
              </a:rPr>
              <a:t>. </a:t>
            </a:r>
            <a:r>
              <a:rPr sz="1850" b="1" spc="-670" dirty="0">
                <a:solidFill>
                  <a:srgbClr val="00269E"/>
                </a:solidFill>
                <a:latin typeface="Arial"/>
                <a:cs typeface="Arial"/>
              </a:rPr>
              <a:t>H</a:t>
            </a:r>
            <a:r>
              <a:rPr sz="1850" b="1" spc="195" dirty="0">
                <a:solidFill>
                  <a:srgbClr val="00269E"/>
                </a:solidFill>
                <a:latin typeface="Arial"/>
                <a:cs typeface="Arial"/>
              </a:rPr>
              <a:t> </a:t>
            </a:r>
            <a:r>
              <a:rPr sz="1850" b="1" spc="-570" dirty="0">
                <a:solidFill>
                  <a:srgbClr val="00269E"/>
                </a:solidFill>
                <a:latin typeface="Arial"/>
                <a:cs typeface="Arial"/>
              </a:rPr>
              <a:t>u</a:t>
            </a:r>
            <a:r>
              <a:rPr sz="1850" b="1" spc="90" dirty="0">
                <a:solidFill>
                  <a:srgbClr val="00269E"/>
                </a:solidFill>
                <a:latin typeface="Arial"/>
                <a:cs typeface="Arial"/>
              </a:rPr>
              <a:t> </a:t>
            </a:r>
            <a:r>
              <a:rPr sz="1850" b="1" spc="-825" dirty="0">
                <a:solidFill>
                  <a:srgbClr val="00269E"/>
                </a:solidFill>
                <a:latin typeface="Arial"/>
                <a:cs typeface="Arial"/>
              </a:rPr>
              <a:t>m</a:t>
            </a:r>
            <a:r>
              <a:rPr sz="1850" b="1" spc="360" dirty="0">
                <a:solidFill>
                  <a:srgbClr val="00269E"/>
                </a:solidFill>
                <a:latin typeface="Arial"/>
                <a:cs typeface="Arial"/>
              </a:rPr>
              <a:t> </a:t>
            </a:r>
            <a:r>
              <a:rPr sz="1850" b="1" spc="-520" dirty="0">
                <a:solidFill>
                  <a:srgbClr val="00269E"/>
                </a:solidFill>
                <a:latin typeface="Arial"/>
                <a:cs typeface="Arial"/>
              </a:rPr>
              <a:t>a</a:t>
            </a:r>
            <a:r>
              <a:rPr sz="1850" b="1" spc="10" dirty="0">
                <a:solidFill>
                  <a:srgbClr val="00269E"/>
                </a:solidFill>
                <a:latin typeface="Arial"/>
                <a:cs typeface="Arial"/>
              </a:rPr>
              <a:t> </a:t>
            </a:r>
            <a:r>
              <a:rPr sz="1850" b="1" spc="-570" dirty="0">
                <a:solidFill>
                  <a:srgbClr val="00269E"/>
                </a:solidFill>
                <a:latin typeface="Arial"/>
                <a:cs typeface="Arial"/>
              </a:rPr>
              <a:t>n </a:t>
            </a:r>
            <a:r>
              <a:rPr sz="1850" b="1" spc="-470" dirty="0">
                <a:solidFill>
                  <a:srgbClr val="00269E"/>
                </a:solidFill>
                <a:latin typeface="Arial"/>
                <a:cs typeface="Arial"/>
              </a:rPr>
              <a:t> </a:t>
            </a:r>
            <a:r>
              <a:rPr sz="1850" b="1" spc="-670" dirty="0">
                <a:solidFill>
                  <a:srgbClr val="00269E"/>
                </a:solidFill>
                <a:latin typeface="Arial"/>
                <a:cs typeface="Arial"/>
              </a:rPr>
              <a:t>R</a:t>
            </a:r>
            <a:r>
              <a:rPr sz="1850" b="1" spc="190" dirty="0">
                <a:solidFill>
                  <a:srgbClr val="00269E"/>
                </a:solidFill>
                <a:latin typeface="Arial"/>
                <a:cs typeface="Arial"/>
              </a:rPr>
              <a:t> </a:t>
            </a:r>
            <a:r>
              <a:rPr sz="1850" b="1" spc="-520" dirty="0">
                <a:solidFill>
                  <a:srgbClr val="00269E"/>
                </a:solidFill>
                <a:latin typeface="Arial"/>
                <a:cs typeface="Arial"/>
              </a:rPr>
              <a:t>e</a:t>
            </a:r>
            <a:r>
              <a:rPr sz="1850" b="1" spc="15" dirty="0">
                <a:solidFill>
                  <a:srgbClr val="00269E"/>
                </a:solidFill>
                <a:latin typeface="Arial"/>
                <a:cs typeface="Arial"/>
              </a:rPr>
              <a:t> </a:t>
            </a:r>
            <a:r>
              <a:rPr sz="1850" b="1" spc="-520" dirty="0">
                <a:solidFill>
                  <a:srgbClr val="00269E"/>
                </a:solidFill>
                <a:latin typeface="Arial"/>
                <a:cs typeface="Arial"/>
              </a:rPr>
              <a:t>s</a:t>
            </a:r>
            <a:r>
              <a:rPr sz="1850" b="1" spc="10" dirty="0">
                <a:solidFill>
                  <a:srgbClr val="00269E"/>
                </a:solidFill>
                <a:latin typeface="Arial"/>
                <a:cs typeface="Arial"/>
              </a:rPr>
              <a:t> </a:t>
            </a:r>
            <a:r>
              <a:rPr sz="1850" b="1" spc="-570" dirty="0">
                <a:solidFill>
                  <a:srgbClr val="00269E"/>
                </a:solidFill>
                <a:latin typeface="Arial"/>
                <a:cs typeface="Arial"/>
              </a:rPr>
              <a:t>o</a:t>
            </a:r>
            <a:r>
              <a:rPr sz="1850" b="1" spc="95" dirty="0">
                <a:solidFill>
                  <a:srgbClr val="00269E"/>
                </a:solidFill>
                <a:latin typeface="Arial"/>
                <a:cs typeface="Arial"/>
              </a:rPr>
              <a:t> </a:t>
            </a:r>
            <a:r>
              <a:rPr sz="1850" b="1" spc="-570" dirty="0">
                <a:solidFill>
                  <a:srgbClr val="00269E"/>
                </a:solidFill>
                <a:latin typeface="Arial"/>
                <a:cs typeface="Arial"/>
              </a:rPr>
              <a:t>u</a:t>
            </a:r>
            <a:r>
              <a:rPr sz="1850" b="1" spc="100" dirty="0">
                <a:solidFill>
                  <a:srgbClr val="00269E"/>
                </a:solidFill>
                <a:latin typeface="Arial"/>
                <a:cs typeface="Arial"/>
              </a:rPr>
              <a:t> </a:t>
            </a:r>
            <a:r>
              <a:rPr sz="1850" b="1" spc="-365" dirty="0">
                <a:solidFill>
                  <a:srgbClr val="00269E"/>
                </a:solidFill>
                <a:latin typeface="Arial"/>
                <a:cs typeface="Arial"/>
              </a:rPr>
              <a:t>r</a:t>
            </a:r>
            <a:r>
              <a:rPr sz="1850" b="1" spc="-310" dirty="0">
                <a:solidFill>
                  <a:srgbClr val="00269E"/>
                </a:solidFill>
                <a:latin typeface="Arial"/>
                <a:cs typeface="Arial"/>
              </a:rPr>
              <a:t> </a:t>
            </a:r>
            <a:r>
              <a:rPr sz="1850" b="1" spc="-520" dirty="0">
                <a:solidFill>
                  <a:srgbClr val="00269E"/>
                </a:solidFill>
                <a:latin typeface="Arial"/>
                <a:cs typeface="Arial"/>
              </a:rPr>
              <a:t>c</a:t>
            </a:r>
            <a:r>
              <a:rPr sz="1850" b="1" spc="15" dirty="0">
                <a:solidFill>
                  <a:srgbClr val="00269E"/>
                </a:solidFill>
                <a:latin typeface="Arial"/>
                <a:cs typeface="Arial"/>
              </a:rPr>
              <a:t> </a:t>
            </a:r>
            <a:r>
              <a:rPr sz="1850" b="1" spc="-520" dirty="0">
                <a:solidFill>
                  <a:srgbClr val="00269E"/>
                </a:solidFill>
                <a:latin typeface="Arial"/>
                <a:cs typeface="Arial"/>
              </a:rPr>
              <a:t>e</a:t>
            </a:r>
            <a:r>
              <a:rPr sz="1850" b="1" spc="20" dirty="0">
                <a:solidFill>
                  <a:srgbClr val="00269E"/>
                </a:solidFill>
                <a:latin typeface="Arial"/>
                <a:cs typeface="Arial"/>
              </a:rPr>
              <a:t> </a:t>
            </a:r>
            <a:r>
              <a:rPr sz="1850" b="1" spc="-520" dirty="0">
                <a:solidFill>
                  <a:srgbClr val="00269E"/>
                </a:solidFill>
                <a:latin typeface="Arial"/>
                <a:cs typeface="Arial"/>
              </a:rPr>
              <a:t>s</a:t>
            </a:r>
            <a:endParaRPr sz="1850">
              <a:latin typeface="Arial"/>
              <a:cs typeface="Arial"/>
            </a:endParaRPr>
          </a:p>
        </p:txBody>
      </p:sp>
      <p:grpSp>
        <p:nvGrpSpPr>
          <p:cNvPr id="75" name="object 75"/>
          <p:cNvGrpSpPr/>
          <p:nvPr/>
        </p:nvGrpSpPr>
        <p:grpSpPr>
          <a:xfrm>
            <a:off x="2750185" y="3838575"/>
            <a:ext cx="4129404" cy="683260"/>
            <a:chOff x="2750185" y="3838575"/>
            <a:chExt cx="4129404" cy="683260"/>
          </a:xfrm>
        </p:grpSpPr>
        <p:sp>
          <p:nvSpPr>
            <p:cNvPr id="76" name="object 76"/>
            <p:cNvSpPr/>
            <p:nvPr/>
          </p:nvSpPr>
          <p:spPr>
            <a:xfrm>
              <a:off x="2758440" y="3846829"/>
              <a:ext cx="1972310" cy="666750"/>
            </a:xfrm>
            <a:custGeom>
              <a:avLst/>
              <a:gdLst/>
              <a:ahLst/>
              <a:cxnLst/>
              <a:rect l="l" t="t" r="r" b="b"/>
              <a:pathLst>
                <a:path w="1972310" h="666750">
                  <a:moveTo>
                    <a:pt x="0" y="0"/>
                  </a:moveTo>
                  <a:lnTo>
                    <a:pt x="1972310" y="0"/>
                  </a:lnTo>
                  <a:lnTo>
                    <a:pt x="1972310" y="666750"/>
                  </a:lnTo>
                  <a:lnTo>
                    <a:pt x="0" y="666750"/>
                  </a:lnTo>
                  <a:lnTo>
                    <a:pt x="0" y="0"/>
                  </a:lnTo>
                  <a:close/>
                </a:path>
              </a:pathLst>
            </a:custGeom>
            <a:ln w="16510">
              <a:solidFill>
                <a:srgbClr val="EE9000"/>
              </a:solidFill>
            </a:ln>
          </p:spPr>
          <p:txBody>
            <a:bodyPr wrap="square" lIns="0" tIns="0" rIns="0" bIns="0" rtlCol="0"/>
            <a:lstStyle/>
            <a:p>
              <a:endParaRPr/>
            </a:p>
          </p:txBody>
        </p:sp>
        <p:sp>
          <p:nvSpPr>
            <p:cNvPr id="77" name="object 77"/>
            <p:cNvSpPr/>
            <p:nvPr/>
          </p:nvSpPr>
          <p:spPr>
            <a:xfrm>
              <a:off x="4914900" y="3845560"/>
              <a:ext cx="1964689" cy="659130"/>
            </a:xfrm>
            <a:custGeom>
              <a:avLst/>
              <a:gdLst/>
              <a:ahLst/>
              <a:cxnLst/>
              <a:rect l="l" t="t" r="r" b="b"/>
              <a:pathLst>
                <a:path w="1964690" h="659129">
                  <a:moveTo>
                    <a:pt x="1964690" y="0"/>
                  </a:moveTo>
                  <a:lnTo>
                    <a:pt x="0" y="0"/>
                  </a:lnTo>
                  <a:lnTo>
                    <a:pt x="0" y="659130"/>
                  </a:lnTo>
                  <a:lnTo>
                    <a:pt x="1964690" y="659130"/>
                  </a:lnTo>
                  <a:lnTo>
                    <a:pt x="1964690" y="0"/>
                  </a:lnTo>
                  <a:close/>
                </a:path>
              </a:pathLst>
            </a:custGeom>
            <a:solidFill>
              <a:srgbClr val="FCE2B9"/>
            </a:solidFill>
          </p:spPr>
          <p:txBody>
            <a:bodyPr wrap="square" lIns="0" tIns="0" rIns="0" bIns="0" rtlCol="0"/>
            <a:lstStyle/>
            <a:p>
              <a:endParaRPr/>
            </a:p>
          </p:txBody>
        </p:sp>
      </p:grpSp>
      <p:sp>
        <p:nvSpPr>
          <p:cNvPr id="78" name="object 78"/>
          <p:cNvSpPr txBox="1"/>
          <p:nvPr/>
        </p:nvSpPr>
        <p:spPr>
          <a:xfrm>
            <a:off x="4984750" y="3850640"/>
            <a:ext cx="1753235" cy="554990"/>
          </a:xfrm>
          <a:prstGeom prst="rect">
            <a:avLst/>
          </a:prstGeom>
        </p:spPr>
        <p:txBody>
          <a:bodyPr vert="horz" wrap="square" lIns="0" tIns="46990" rIns="0" bIns="0" rtlCol="0">
            <a:spAutoFit/>
          </a:bodyPr>
          <a:lstStyle/>
          <a:p>
            <a:pPr marL="422909" marR="5080" indent="-410209">
              <a:lnSpc>
                <a:spcPts val="1960"/>
              </a:lnSpc>
              <a:spcBef>
                <a:spcPts val="370"/>
              </a:spcBef>
            </a:pPr>
            <a:r>
              <a:rPr sz="1850" b="1" spc="-620" dirty="0">
                <a:solidFill>
                  <a:srgbClr val="00269E"/>
                </a:solidFill>
                <a:latin typeface="Arial"/>
                <a:cs typeface="Arial"/>
              </a:rPr>
              <a:t>V</a:t>
            </a:r>
            <a:r>
              <a:rPr sz="1850" b="1" spc="120" dirty="0">
                <a:solidFill>
                  <a:srgbClr val="00269E"/>
                </a:solidFill>
                <a:latin typeface="Arial"/>
                <a:cs typeface="Arial"/>
              </a:rPr>
              <a:t> </a:t>
            </a:r>
            <a:r>
              <a:rPr sz="1850" b="1" spc="-260" dirty="0">
                <a:solidFill>
                  <a:srgbClr val="00269E"/>
                </a:solidFill>
                <a:latin typeface="Arial"/>
                <a:cs typeface="Arial"/>
              </a:rPr>
              <a:t>. </a:t>
            </a:r>
            <a:r>
              <a:rPr sz="1850" b="1" spc="-620" dirty="0">
                <a:solidFill>
                  <a:srgbClr val="00269E"/>
                </a:solidFill>
                <a:latin typeface="Arial"/>
                <a:cs typeface="Arial"/>
              </a:rPr>
              <a:t>P</a:t>
            </a:r>
            <a:r>
              <a:rPr sz="1850" b="1" spc="55" dirty="0">
                <a:solidFill>
                  <a:srgbClr val="00269E"/>
                </a:solidFill>
                <a:latin typeface="Arial"/>
                <a:cs typeface="Arial"/>
              </a:rPr>
              <a:t> </a:t>
            </a:r>
            <a:r>
              <a:rPr sz="1850" b="1" spc="-260" dirty="0">
                <a:solidFill>
                  <a:srgbClr val="00269E"/>
                </a:solidFill>
                <a:latin typeface="Arial"/>
                <a:cs typeface="Arial"/>
              </a:rPr>
              <a:t>. I </a:t>
            </a:r>
            <a:r>
              <a:rPr sz="1850" b="1" spc="-570" dirty="0">
                <a:solidFill>
                  <a:srgbClr val="00269E"/>
                </a:solidFill>
                <a:latin typeface="Arial"/>
                <a:cs typeface="Arial"/>
              </a:rPr>
              <a:t>n</a:t>
            </a:r>
            <a:r>
              <a:rPr sz="1850" b="1" spc="35" dirty="0">
                <a:solidFill>
                  <a:srgbClr val="00269E"/>
                </a:solidFill>
                <a:latin typeface="Arial"/>
                <a:cs typeface="Arial"/>
              </a:rPr>
              <a:t> </a:t>
            </a:r>
            <a:r>
              <a:rPr sz="1850" b="1" spc="-310" dirty="0">
                <a:solidFill>
                  <a:srgbClr val="00269E"/>
                </a:solidFill>
                <a:latin typeface="Arial"/>
                <a:cs typeface="Arial"/>
              </a:rPr>
              <a:t>f </a:t>
            </a:r>
            <a:r>
              <a:rPr sz="1850" b="1" spc="-570" dirty="0">
                <a:solidFill>
                  <a:srgbClr val="00269E"/>
                </a:solidFill>
                <a:latin typeface="Arial"/>
                <a:cs typeface="Arial"/>
              </a:rPr>
              <a:t>o</a:t>
            </a:r>
            <a:r>
              <a:rPr sz="1850" b="1" spc="95" dirty="0">
                <a:solidFill>
                  <a:srgbClr val="00269E"/>
                </a:solidFill>
                <a:latin typeface="Arial"/>
                <a:cs typeface="Arial"/>
              </a:rPr>
              <a:t> </a:t>
            </a:r>
            <a:r>
              <a:rPr sz="1850" b="1" spc="-365" dirty="0">
                <a:solidFill>
                  <a:srgbClr val="00269E"/>
                </a:solidFill>
                <a:latin typeface="Arial"/>
                <a:cs typeface="Arial"/>
              </a:rPr>
              <a:t>r </a:t>
            </a:r>
            <a:r>
              <a:rPr sz="1850" b="1" spc="-825" dirty="0">
                <a:solidFill>
                  <a:srgbClr val="00269E"/>
                </a:solidFill>
                <a:latin typeface="Arial"/>
                <a:cs typeface="Arial"/>
              </a:rPr>
              <a:t>m</a:t>
            </a:r>
            <a:r>
              <a:rPr sz="1850" b="1" spc="305" dirty="0">
                <a:solidFill>
                  <a:srgbClr val="00269E"/>
                </a:solidFill>
                <a:latin typeface="Arial"/>
                <a:cs typeface="Arial"/>
              </a:rPr>
              <a:t> </a:t>
            </a:r>
            <a:r>
              <a:rPr sz="1850" b="1" spc="-520" dirty="0">
                <a:solidFill>
                  <a:srgbClr val="00269E"/>
                </a:solidFill>
                <a:latin typeface="Arial"/>
                <a:cs typeface="Arial"/>
              </a:rPr>
              <a:t>a</a:t>
            </a:r>
            <a:r>
              <a:rPr sz="1850" b="1" spc="15" dirty="0">
                <a:solidFill>
                  <a:srgbClr val="00269E"/>
                </a:solidFill>
                <a:latin typeface="Arial"/>
                <a:cs typeface="Arial"/>
              </a:rPr>
              <a:t> </a:t>
            </a:r>
            <a:r>
              <a:rPr sz="1850" b="1" spc="-310" dirty="0">
                <a:solidFill>
                  <a:srgbClr val="00269E"/>
                </a:solidFill>
                <a:latin typeface="Arial"/>
                <a:cs typeface="Arial"/>
              </a:rPr>
              <a:t>t </a:t>
            </a:r>
            <a:r>
              <a:rPr sz="1850" b="1" spc="-260" dirty="0">
                <a:solidFill>
                  <a:srgbClr val="00269E"/>
                </a:solidFill>
                <a:latin typeface="Arial"/>
                <a:cs typeface="Arial"/>
              </a:rPr>
              <a:t>i </a:t>
            </a:r>
            <a:r>
              <a:rPr sz="1850" b="1" spc="-570" dirty="0">
                <a:solidFill>
                  <a:srgbClr val="00269E"/>
                </a:solidFill>
                <a:latin typeface="Arial"/>
                <a:cs typeface="Arial"/>
              </a:rPr>
              <a:t>o</a:t>
            </a:r>
            <a:r>
              <a:rPr sz="1850" b="1" spc="35" dirty="0">
                <a:solidFill>
                  <a:srgbClr val="00269E"/>
                </a:solidFill>
                <a:latin typeface="Arial"/>
                <a:cs typeface="Arial"/>
              </a:rPr>
              <a:t> </a:t>
            </a:r>
            <a:r>
              <a:rPr sz="1850" b="1" spc="-570" dirty="0">
                <a:solidFill>
                  <a:srgbClr val="00269E"/>
                </a:solidFill>
                <a:latin typeface="Arial"/>
                <a:cs typeface="Arial"/>
              </a:rPr>
              <a:t>n </a:t>
            </a:r>
            <a:r>
              <a:rPr sz="1850" b="1" spc="-505" dirty="0">
                <a:solidFill>
                  <a:srgbClr val="00269E"/>
                </a:solidFill>
                <a:latin typeface="Arial"/>
                <a:cs typeface="Arial"/>
              </a:rPr>
              <a:t> </a:t>
            </a:r>
            <a:r>
              <a:rPr sz="1850" b="1" spc="-620" dirty="0">
                <a:solidFill>
                  <a:srgbClr val="00269E"/>
                </a:solidFill>
                <a:latin typeface="Arial"/>
                <a:cs typeface="Arial"/>
              </a:rPr>
              <a:t>S</a:t>
            </a:r>
            <a:r>
              <a:rPr sz="1850" b="1" spc="110" dirty="0">
                <a:solidFill>
                  <a:srgbClr val="00269E"/>
                </a:solidFill>
                <a:latin typeface="Arial"/>
                <a:cs typeface="Arial"/>
              </a:rPr>
              <a:t> </a:t>
            </a:r>
            <a:r>
              <a:rPr sz="1850" b="1" spc="-520" dirty="0">
                <a:solidFill>
                  <a:srgbClr val="00269E"/>
                </a:solidFill>
                <a:latin typeface="Arial"/>
                <a:cs typeface="Arial"/>
              </a:rPr>
              <a:t>e</a:t>
            </a:r>
            <a:r>
              <a:rPr sz="1850" b="1" spc="15" dirty="0">
                <a:solidFill>
                  <a:srgbClr val="00269E"/>
                </a:solidFill>
                <a:latin typeface="Arial"/>
                <a:cs typeface="Arial"/>
              </a:rPr>
              <a:t> </a:t>
            </a:r>
            <a:r>
              <a:rPr sz="1850" b="1" spc="-365" dirty="0">
                <a:solidFill>
                  <a:srgbClr val="00269E"/>
                </a:solidFill>
                <a:latin typeface="Arial"/>
                <a:cs typeface="Arial"/>
              </a:rPr>
              <a:t>r </a:t>
            </a:r>
            <a:r>
              <a:rPr sz="1850" b="1" spc="-520" dirty="0">
                <a:solidFill>
                  <a:srgbClr val="00269E"/>
                </a:solidFill>
                <a:latin typeface="Arial"/>
                <a:cs typeface="Arial"/>
              </a:rPr>
              <a:t>v</a:t>
            </a:r>
            <a:r>
              <a:rPr sz="1850" b="1" spc="15" dirty="0">
                <a:solidFill>
                  <a:srgbClr val="00269E"/>
                </a:solidFill>
                <a:latin typeface="Arial"/>
                <a:cs typeface="Arial"/>
              </a:rPr>
              <a:t> </a:t>
            </a:r>
            <a:r>
              <a:rPr sz="1850" b="1" spc="-260" dirty="0">
                <a:solidFill>
                  <a:srgbClr val="00269E"/>
                </a:solidFill>
                <a:latin typeface="Arial"/>
                <a:cs typeface="Arial"/>
              </a:rPr>
              <a:t>i</a:t>
            </a:r>
            <a:r>
              <a:rPr sz="1850" b="1" spc="-340" dirty="0">
                <a:solidFill>
                  <a:srgbClr val="00269E"/>
                </a:solidFill>
                <a:latin typeface="Arial"/>
                <a:cs typeface="Arial"/>
              </a:rPr>
              <a:t> </a:t>
            </a:r>
            <a:r>
              <a:rPr sz="1850" b="1" spc="-520" dirty="0">
                <a:solidFill>
                  <a:srgbClr val="00269E"/>
                </a:solidFill>
                <a:latin typeface="Arial"/>
                <a:cs typeface="Arial"/>
              </a:rPr>
              <a:t>c</a:t>
            </a:r>
            <a:r>
              <a:rPr sz="1850" b="1" spc="25" dirty="0">
                <a:solidFill>
                  <a:srgbClr val="00269E"/>
                </a:solidFill>
                <a:latin typeface="Arial"/>
                <a:cs typeface="Arial"/>
              </a:rPr>
              <a:t> </a:t>
            </a:r>
            <a:r>
              <a:rPr sz="1850" b="1" spc="-520" dirty="0">
                <a:solidFill>
                  <a:srgbClr val="00269E"/>
                </a:solidFill>
                <a:latin typeface="Arial"/>
                <a:cs typeface="Arial"/>
              </a:rPr>
              <a:t>e</a:t>
            </a:r>
            <a:r>
              <a:rPr sz="1850" b="1" spc="10" dirty="0">
                <a:solidFill>
                  <a:srgbClr val="00269E"/>
                </a:solidFill>
                <a:latin typeface="Arial"/>
                <a:cs typeface="Arial"/>
              </a:rPr>
              <a:t> </a:t>
            </a:r>
            <a:r>
              <a:rPr sz="1850" b="1" spc="-520" dirty="0">
                <a:solidFill>
                  <a:srgbClr val="00269E"/>
                </a:solidFill>
                <a:latin typeface="Arial"/>
                <a:cs typeface="Arial"/>
              </a:rPr>
              <a:t>s</a:t>
            </a:r>
            <a:endParaRPr sz="1850">
              <a:latin typeface="Arial"/>
              <a:cs typeface="Arial"/>
            </a:endParaRPr>
          </a:p>
        </p:txBody>
      </p:sp>
      <p:grpSp>
        <p:nvGrpSpPr>
          <p:cNvPr id="79" name="object 79"/>
          <p:cNvGrpSpPr/>
          <p:nvPr/>
        </p:nvGrpSpPr>
        <p:grpSpPr>
          <a:xfrm>
            <a:off x="4906645" y="3838575"/>
            <a:ext cx="4129404" cy="683260"/>
            <a:chOff x="4906645" y="3838575"/>
            <a:chExt cx="4129404" cy="683260"/>
          </a:xfrm>
        </p:grpSpPr>
        <p:sp>
          <p:nvSpPr>
            <p:cNvPr id="80" name="object 80"/>
            <p:cNvSpPr/>
            <p:nvPr/>
          </p:nvSpPr>
          <p:spPr>
            <a:xfrm>
              <a:off x="4914900" y="3846829"/>
              <a:ext cx="1971039" cy="666750"/>
            </a:xfrm>
            <a:custGeom>
              <a:avLst/>
              <a:gdLst/>
              <a:ahLst/>
              <a:cxnLst/>
              <a:rect l="l" t="t" r="r" b="b"/>
              <a:pathLst>
                <a:path w="1971040" h="666750">
                  <a:moveTo>
                    <a:pt x="0" y="0"/>
                  </a:moveTo>
                  <a:lnTo>
                    <a:pt x="1971040" y="0"/>
                  </a:lnTo>
                  <a:lnTo>
                    <a:pt x="1971040" y="666750"/>
                  </a:lnTo>
                  <a:lnTo>
                    <a:pt x="0" y="666750"/>
                  </a:lnTo>
                  <a:lnTo>
                    <a:pt x="0" y="0"/>
                  </a:lnTo>
                  <a:close/>
                </a:path>
              </a:pathLst>
            </a:custGeom>
            <a:ln w="16510">
              <a:solidFill>
                <a:srgbClr val="EE9000"/>
              </a:solidFill>
            </a:ln>
          </p:spPr>
          <p:txBody>
            <a:bodyPr wrap="square" lIns="0" tIns="0" rIns="0" bIns="0" rtlCol="0"/>
            <a:lstStyle/>
            <a:p>
              <a:endParaRPr/>
            </a:p>
          </p:txBody>
        </p:sp>
        <p:sp>
          <p:nvSpPr>
            <p:cNvPr id="81" name="object 81"/>
            <p:cNvSpPr/>
            <p:nvPr/>
          </p:nvSpPr>
          <p:spPr>
            <a:xfrm>
              <a:off x="7071360" y="3845560"/>
              <a:ext cx="1964689" cy="659130"/>
            </a:xfrm>
            <a:custGeom>
              <a:avLst/>
              <a:gdLst/>
              <a:ahLst/>
              <a:cxnLst/>
              <a:rect l="l" t="t" r="r" b="b"/>
              <a:pathLst>
                <a:path w="1964690" h="659129">
                  <a:moveTo>
                    <a:pt x="1964690" y="0"/>
                  </a:moveTo>
                  <a:lnTo>
                    <a:pt x="0" y="0"/>
                  </a:lnTo>
                  <a:lnTo>
                    <a:pt x="0" y="659130"/>
                  </a:lnTo>
                  <a:lnTo>
                    <a:pt x="1964690" y="659130"/>
                  </a:lnTo>
                  <a:lnTo>
                    <a:pt x="1964690" y="0"/>
                  </a:lnTo>
                  <a:close/>
                </a:path>
              </a:pathLst>
            </a:custGeom>
            <a:solidFill>
              <a:srgbClr val="FCE2B9"/>
            </a:solidFill>
          </p:spPr>
          <p:txBody>
            <a:bodyPr wrap="square" lIns="0" tIns="0" rIns="0" bIns="0" rtlCol="0"/>
            <a:lstStyle/>
            <a:p>
              <a:endParaRPr/>
            </a:p>
          </p:txBody>
        </p:sp>
      </p:grpSp>
      <p:sp>
        <p:nvSpPr>
          <p:cNvPr id="82" name="object 82"/>
          <p:cNvSpPr txBox="1"/>
          <p:nvPr/>
        </p:nvSpPr>
        <p:spPr>
          <a:xfrm>
            <a:off x="7183119" y="3850640"/>
            <a:ext cx="1722120" cy="554990"/>
          </a:xfrm>
          <a:prstGeom prst="rect">
            <a:avLst/>
          </a:prstGeom>
        </p:spPr>
        <p:txBody>
          <a:bodyPr vert="horz" wrap="square" lIns="0" tIns="46990" rIns="0" bIns="0" rtlCol="0">
            <a:spAutoFit/>
          </a:bodyPr>
          <a:lstStyle/>
          <a:p>
            <a:pPr marL="112395" marR="5080" indent="-100330">
              <a:lnSpc>
                <a:spcPts val="1960"/>
              </a:lnSpc>
              <a:spcBef>
                <a:spcPts val="370"/>
              </a:spcBef>
            </a:pPr>
            <a:r>
              <a:rPr sz="1850" b="1" spc="-670" dirty="0">
                <a:solidFill>
                  <a:srgbClr val="00269E"/>
                </a:solidFill>
                <a:latin typeface="Arial"/>
                <a:cs typeface="Arial"/>
              </a:rPr>
              <a:t>C</a:t>
            </a:r>
            <a:r>
              <a:rPr sz="1850" b="1" spc="185" dirty="0">
                <a:solidFill>
                  <a:srgbClr val="00269E"/>
                </a:solidFill>
                <a:latin typeface="Arial"/>
                <a:cs typeface="Arial"/>
              </a:rPr>
              <a:t> </a:t>
            </a:r>
            <a:r>
              <a:rPr sz="1850" b="1" spc="-570" dirty="0">
                <a:solidFill>
                  <a:srgbClr val="00269E"/>
                </a:solidFill>
                <a:latin typeface="Arial"/>
                <a:cs typeface="Arial"/>
              </a:rPr>
              <a:t>h</a:t>
            </a:r>
            <a:r>
              <a:rPr sz="1850" b="1" spc="105" dirty="0">
                <a:solidFill>
                  <a:srgbClr val="00269E"/>
                </a:solidFill>
                <a:latin typeface="Arial"/>
                <a:cs typeface="Arial"/>
              </a:rPr>
              <a:t> </a:t>
            </a:r>
            <a:r>
              <a:rPr sz="1850" b="1" spc="-260" dirty="0">
                <a:solidFill>
                  <a:srgbClr val="00269E"/>
                </a:solidFill>
                <a:latin typeface="Arial"/>
                <a:cs typeface="Arial"/>
              </a:rPr>
              <a:t>i </a:t>
            </a:r>
            <a:r>
              <a:rPr sz="1850" b="1" spc="-520" dirty="0">
                <a:solidFill>
                  <a:srgbClr val="00269E"/>
                </a:solidFill>
                <a:latin typeface="Arial"/>
                <a:cs typeface="Arial"/>
              </a:rPr>
              <a:t>e</a:t>
            </a:r>
            <a:r>
              <a:rPr sz="1850" b="1" spc="15" dirty="0">
                <a:solidFill>
                  <a:srgbClr val="00269E"/>
                </a:solidFill>
                <a:latin typeface="Arial"/>
                <a:cs typeface="Arial"/>
              </a:rPr>
              <a:t> </a:t>
            </a:r>
            <a:r>
              <a:rPr sz="1850" b="1" spc="-310" dirty="0">
                <a:solidFill>
                  <a:srgbClr val="00269E"/>
                </a:solidFill>
                <a:latin typeface="Arial"/>
                <a:cs typeface="Arial"/>
              </a:rPr>
              <a:t>f </a:t>
            </a:r>
            <a:r>
              <a:rPr sz="1850" b="1" spc="-570" dirty="0">
                <a:solidFill>
                  <a:srgbClr val="00269E"/>
                </a:solidFill>
                <a:latin typeface="Arial"/>
                <a:cs typeface="Arial"/>
              </a:rPr>
              <a:t>F</a:t>
            </a:r>
            <a:r>
              <a:rPr sz="1850" b="1" spc="105" dirty="0">
                <a:solidFill>
                  <a:srgbClr val="00269E"/>
                </a:solidFill>
                <a:latin typeface="Arial"/>
                <a:cs typeface="Arial"/>
              </a:rPr>
              <a:t> </a:t>
            </a:r>
            <a:r>
              <a:rPr sz="1850" b="1" spc="-260" dirty="0">
                <a:solidFill>
                  <a:srgbClr val="00269E"/>
                </a:solidFill>
                <a:latin typeface="Arial"/>
                <a:cs typeface="Arial"/>
              </a:rPr>
              <a:t>i </a:t>
            </a:r>
            <a:r>
              <a:rPr sz="1850" b="1" spc="-570" dirty="0">
                <a:solidFill>
                  <a:srgbClr val="00269E"/>
                </a:solidFill>
                <a:latin typeface="Arial"/>
                <a:cs typeface="Arial"/>
              </a:rPr>
              <a:t>n</a:t>
            </a:r>
            <a:r>
              <a:rPr sz="1850" b="1" spc="95" dirty="0">
                <a:solidFill>
                  <a:srgbClr val="00269E"/>
                </a:solidFill>
                <a:latin typeface="Arial"/>
                <a:cs typeface="Arial"/>
              </a:rPr>
              <a:t> </a:t>
            </a:r>
            <a:r>
              <a:rPr sz="1850" b="1" spc="-520" dirty="0">
                <a:solidFill>
                  <a:srgbClr val="00269E"/>
                </a:solidFill>
                <a:latin typeface="Arial"/>
                <a:cs typeface="Arial"/>
              </a:rPr>
              <a:t>a</a:t>
            </a:r>
            <a:r>
              <a:rPr sz="1850" b="1" spc="15" dirty="0">
                <a:solidFill>
                  <a:srgbClr val="00269E"/>
                </a:solidFill>
                <a:latin typeface="Arial"/>
                <a:cs typeface="Arial"/>
              </a:rPr>
              <a:t> </a:t>
            </a:r>
            <a:r>
              <a:rPr sz="1850" b="1" spc="-570" dirty="0">
                <a:solidFill>
                  <a:srgbClr val="00269E"/>
                </a:solidFill>
                <a:latin typeface="Arial"/>
                <a:cs typeface="Arial"/>
              </a:rPr>
              <a:t>n</a:t>
            </a:r>
            <a:r>
              <a:rPr sz="1850" b="1" spc="105" dirty="0">
                <a:solidFill>
                  <a:srgbClr val="00269E"/>
                </a:solidFill>
                <a:latin typeface="Arial"/>
                <a:cs typeface="Arial"/>
              </a:rPr>
              <a:t> </a:t>
            </a:r>
            <a:r>
              <a:rPr sz="1850" b="1" spc="-520" dirty="0">
                <a:solidFill>
                  <a:srgbClr val="00269E"/>
                </a:solidFill>
                <a:latin typeface="Arial"/>
                <a:cs typeface="Arial"/>
              </a:rPr>
              <a:t>c</a:t>
            </a:r>
            <a:r>
              <a:rPr sz="1850" b="1" spc="15" dirty="0">
                <a:solidFill>
                  <a:srgbClr val="00269E"/>
                </a:solidFill>
                <a:latin typeface="Arial"/>
                <a:cs typeface="Arial"/>
              </a:rPr>
              <a:t> </a:t>
            </a:r>
            <a:r>
              <a:rPr sz="1850" b="1" spc="-260" dirty="0">
                <a:solidFill>
                  <a:srgbClr val="00269E"/>
                </a:solidFill>
                <a:latin typeface="Arial"/>
                <a:cs typeface="Arial"/>
              </a:rPr>
              <a:t>i </a:t>
            </a:r>
            <a:r>
              <a:rPr sz="1850" b="1" spc="-520" dirty="0">
                <a:solidFill>
                  <a:srgbClr val="00269E"/>
                </a:solidFill>
                <a:latin typeface="Arial"/>
                <a:cs typeface="Arial"/>
              </a:rPr>
              <a:t>a</a:t>
            </a:r>
            <a:r>
              <a:rPr sz="1850" b="1" spc="25" dirty="0">
                <a:solidFill>
                  <a:srgbClr val="00269E"/>
                </a:solidFill>
                <a:latin typeface="Arial"/>
                <a:cs typeface="Arial"/>
              </a:rPr>
              <a:t> </a:t>
            </a:r>
            <a:r>
              <a:rPr sz="1850" b="1" spc="-260" dirty="0">
                <a:solidFill>
                  <a:srgbClr val="00269E"/>
                </a:solidFill>
                <a:latin typeface="Arial"/>
                <a:cs typeface="Arial"/>
              </a:rPr>
              <a:t>l  </a:t>
            </a:r>
            <a:r>
              <a:rPr sz="1850" b="1" spc="-725" dirty="0">
                <a:solidFill>
                  <a:srgbClr val="00269E"/>
                </a:solidFill>
                <a:latin typeface="Arial"/>
                <a:cs typeface="Arial"/>
              </a:rPr>
              <a:t>O</a:t>
            </a:r>
            <a:r>
              <a:rPr sz="1850" b="1" spc="204" dirty="0">
                <a:solidFill>
                  <a:srgbClr val="00269E"/>
                </a:solidFill>
                <a:latin typeface="Arial"/>
                <a:cs typeface="Arial"/>
              </a:rPr>
              <a:t> </a:t>
            </a:r>
            <a:r>
              <a:rPr sz="1850" b="1" spc="-310" dirty="0">
                <a:solidFill>
                  <a:srgbClr val="00269E"/>
                </a:solidFill>
                <a:latin typeface="Arial"/>
                <a:cs typeface="Arial"/>
              </a:rPr>
              <a:t>f f </a:t>
            </a:r>
            <a:r>
              <a:rPr sz="1850" b="1" spc="-260" dirty="0">
                <a:solidFill>
                  <a:srgbClr val="00269E"/>
                </a:solidFill>
                <a:latin typeface="Arial"/>
                <a:cs typeface="Arial"/>
              </a:rPr>
              <a:t>i </a:t>
            </a:r>
            <a:r>
              <a:rPr sz="1850" b="1" spc="-520" dirty="0">
                <a:solidFill>
                  <a:srgbClr val="00269E"/>
                </a:solidFill>
                <a:latin typeface="Arial"/>
                <a:cs typeface="Arial"/>
              </a:rPr>
              <a:t>c</a:t>
            </a:r>
            <a:r>
              <a:rPr sz="1850" b="1" spc="15" dirty="0">
                <a:solidFill>
                  <a:srgbClr val="00269E"/>
                </a:solidFill>
                <a:latin typeface="Arial"/>
                <a:cs typeface="Arial"/>
              </a:rPr>
              <a:t> </a:t>
            </a:r>
            <a:r>
              <a:rPr sz="1850" b="1" spc="-520" dirty="0">
                <a:solidFill>
                  <a:srgbClr val="00269E"/>
                </a:solidFill>
                <a:latin typeface="Arial"/>
                <a:cs typeface="Arial"/>
              </a:rPr>
              <a:t>e</a:t>
            </a:r>
            <a:r>
              <a:rPr sz="1850" b="1" spc="15" dirty="0">
                <a:solidFill>
                  <a:srgbClr val="00269E"/>
                </a:solidFill>
                <a:latin typeface="Arial"/>
                <a:cs typeface="Arial"/>
              </a:rPr>
              <a:t> </a:t>
            </a:r>
            <a:r>
              <a:rPr sz="1850" b="1" spc="-365" dirty="0">
                <a:solidFill>
                  <a:srgbClr val="00269E"/>
                </a:solidFill>
                <a:latin typeface="Arial"/>
                <a:cs typeface="Arial"/>
              </a:rPr>
              <a:t>r </a:t>
            </a:r>
            <a:r>
              <a:rPr sz="1850" b="1" spc="-310" dirty="0">
                <a:solidFill>
                  <a:srgbClr val="00269E"/>
                </a:solidFill>
                <a:latin typeface="Arial"/>
                <a:cs typeface="Arial"/>
              </a:rPr>
              <a:t>(</a:t>
            </a:r>
            <a:r>
              <a:rPr sz="1850" b="1" spc="-290" dirty="0">
                <a:solidFill>
                  <a:srgbClr val="00269E"/>
                </a:solidFill>
                <a:latin typeface="Arial"/>
                <a:cs typeface="Arial"/>
              </a:rPr>
              <a:t> </a:t>
            </a:r>
            <a:r>
              <a:rPr sz="1850" b="1" spc="-670" dirty="0">
                <a:solidFill>
                  <a:srgbClr val="00269E"/>
                </a:solidFill>
                <a:latin typeface="Arial"/>
                <a:cs typeface="Arial"/>
              </a:rPr>
              <a:t>C</a:t>
            </a:r>
            <a:r>
              <a:rPr sz="1850" b="1" spc="185" dirty="0">
                <a:solidFill>
                  <a:srgbClr val="00269E"/>
                </a:solidFill>
                <a:latin typeface="Arial"/>
                <a:cs typeface="Arial"/>
              </a:rPr>
              <a:t> </a:t>
            </a:r>
            <a:r>
              <a:rPr sz="1850" b="1" spc="-570" dirty="0">
                <a:solidFill>
                  <a:srgbClr val="00269E"/>
                </a:solidFill>
                <a:latin typeface="Arial"/>
                <a:cs typeface="Arial"/>
              </a:rPr>
              <a:t>F</a:t>
            </a:r>
            <a:r>
              <a:rPr sz="1850" b="1" spc="105" dirty="0">
                <a:solidFill>
                  <a:srgbClr val="00269E"/>
                </a:solidFill>
                <a:latin typeface="Arial"/>
                <a:cs typeface="Arial"/>
              </a:rPr>
              <a:t> </a:t>
            </a:r>
            <a:r>
              <a:rPr sz="1850" b="1" spc="-725" dirty="0">
                <a:solidFill>
                  <a:srgbClr val="00269E"/>
                </a:solidFill>
                <a:latin typeface="Arial"/>
                <a:cs typeface="Arial"/>
              </a:rPr>
              <a:t>O</a:t>
            </a:r>
            <a:r>
              <a:rPr sz="1850" b="1" spc="195" dirty="0">
                <a:solidFill>
                  <a:srgbClr val="00269E"/>
                </a:solidFill>
                <a:latin typeface="Arial"/>
                <a:cs typeface="Arial"/>
              </a:rPr>
              <a:t> </a:t>
            </a:r>
            <a:r>
              <a:rPr sz="1850" b="1" spc="-310" dirty="0">
                <a:solidFill>
                  <a:srgbClr val="00269E"/>
                </a:solidFill>
                <a:latin typeface="Arial"/>
                <a:cs typeface="Arial"/>
              </a:rPr>
              <a:t>)</a:t>
            </a:r>
            <a:endParaRPr sz="1850">
              <a:latin typeface="Arial"/>
              <a:cs typeface="Arial"/>
            </a:endParaRPr>
          </a:p>
        </p:txBody>
      </p:sp>
      <p:grpSp>
        <p:nvGrpSpPr>
          <p:cNvPr id="83" name="object 83"/>
          <p:cNvGrpSpPr/>
          <p:nvPr/>
        </p:nvGrpSpPr>
        <p:grpSpPr>
          <a:xfrm>
            <a:off x="3828415" y="1277619"/>
            <a:ext cx="5222240" cy="3244215"/>
            <a:chOff x="3828415" y="1277619"/>
            <a:chExt cx="5222240" cy="3244215"/>
          </a:xfrm>
        </p:grpSpPr>
        <p:sp>
          <p:nvSpPr>
            <p:cNvPr id="84" name="object 84"/>
            <p:cNvSpPr/>
            <p:nvPr/>
          </p:nvSpPr>
          <p:spPr>
            <a:xfrm>
              <a:off x="7071360" y="3846830"/>
              <a:ext cx="1971039" cy="666750"/>
            </a:xfrm>
            <a:custGeom>
              <a:avLst/>
              <a:gdLst/>
              <a:ahLst/>
              <a:cxnLst/>
              <a:rect l="l" t="t" r="r" b="b"/>
              <a:pathLst>
                <a:path w="1971040" h="666750">
                  <a:moveTo>
                    <a:pt x="0" y="0"/>
                  </a:moveTo>
                  <a:lnTo>
                    <a:pt x="1971040" y="0"/>
                  </a:lnTo>
                  <a:lnTo>
                    <a:pt x="1971040" y="666750"/>
                  </a:lnTo>
                  <a:lnTo>
                    <a:pt x="0" y="666750"/>
                  </a:lnTo>
                  <a:lnTo>
                    <a:pt x="0" y="0"/>
                  </a:lnTo>
                  <a:close/>
                </a:path>
              </a:pathLst>
            </a:custGeom>
            <a:ln w="16510">
              <a:solidFill>
                <a:srgbClr val="EE9000"/>
              </a:solidFill>
            </a:ln>
          </p:spPr>
          <p:txBody>
            <a:bodyPr wrap="square" lIns="0" tIns="0" rIns="0" bIns="0" rtlCol="0"/>
            <a:lstStyle/>
            <a:p>
              <a:endParaRPr/>
            </a:p>
          </p:txBody>
        </p:sp>
        <p:sp>
          <p:nvSpPr>
            <p:cNvPr id="85" name="object 85"/>
            <p:cNvSpPr/>
            <p:nvPr/>
          </p:nvSpPr>
          <p:spPr>
            <a:xfrm>
              <a:off x="3836670" y="2561589"/>
              <a:ext cx="1964689" cy="909319"/>
            </a:xfrm>
            <a:custGeom>
              <a:avLst/>
              <a:gdLst/>
              <a:ahLst/>
              <a:cxnLst/>
              <a:rect l="l" t="t" r="r" b="b"/>
              <a:pathLst>
                <a:path w="1964689" h="909320">
                  <a:moveTo>
                    <a:pt x="1964689" y="0"/>
                  </a:moveTo>
                  <a:lnTo>
                    <a:pt x="0" y="0"/>
                  </a:lnTo>
                  <a:lnTo>
                    <a:pt x="0" y="909319"/>
                  </a:lnTo>
                  <a:lnTo>
                    <a:pt x="1964689" y="909319"/>
                  </a:lnTo>
                  <a:lnTo>
                    <a:pt x="1964689" y="0"/>
                  </a:lnTo>
                  <a:close/>
                </a:path>
              </a:pathLst>
            </a:custGeom>
            <a:solidFill>
              <a:srgbClr val="FCE2B9"/>
            </a:solidFill>
          </p:spPr>
          <p:txBody>
            <a:bodyPr wrap="square" lIns="0" tIns="0" rIns="0" bIns="0" rtlCol="0"/>
            <a:lstStyle/>
            <a:p>
              <a:endParaRPr/>
            </a:p>
          </p:txBody>
        </p:sp>
        <p:sp>
          <p:nvSpPr>
            <p:cNvPr id="86" name="object 86"/>
            <p:cNvSpPr/>
            <p:nvPr/>
          </p:nvSpPr>
          <p:spPr>
            <a:xfrm>
              <a:off x="3836670" y="2562859"/>
              <a:ext cx="1971039" cy="915669"/>
            </a:xfrm>
            <a:custGeom>
              <a:avLst/>
              <a:gdLst/>
              <a:ahLst/>
              <a:cxnLst/>
              <a:rect l="l" t="t" r="r" b="b"/>
              <a:pathLst>
                <a:path w="1971039" h="915670">
                  <a:moveTo>
                    <a:pt x="0" y="0"/>
                  </a:moveTo>
                  <a:lnTo>
                    <a:pt x="1971039" y="0"/>
                  </a:lnTo>
                  <a:lnTo>
                    <a:pt x="1971039" y="915669"/>
                  </a:lnTo>
                  <a:lnTo>
                    <a:pt x="0" y="915669"/>
                  </a:lnTo>
                  <a:lnTo>
                    <a:pt x="0" y="0"/>
                  </a:lnTo>
                  <a:close/>
                </a:path>
              </a:pathLst>
            </a:custGeom>
            <a:ln w="16510">
              <a:solidFill>
                <a:srgbClr val="EE9000"/>
              </a:solidFill>
            </a:ln>
          </p:spPr>
          <p:txBody>
            <a:bodyPr wrap="square" lIns="0" tIns="0" rIns="0" bIns="0" rtlCol="0"/>
            <a:lstStyle/>
            <a:p>
              <a:endParaRPr/>
            </a:p>
          </p:txBody>
        </p:sp>
        <p:sp>
          <p:nvSpPr>
            <p:cNvPr id="87" name="object 87"/>
            <p:cNvSpPr/>
            <p:nvPr/>
          </p:nvSpPr>
          <p:spPr>
            <a:xfrm>
              <a:off x="3836670" y="1277619"/>
              <a:ext cx="1964689" cy="909319"/>
            </a:xfrm>
            <a:custGeom>
              <a:avLst/>
              <a:gdLst/>
              <a:ahLst/>
              <a:cxnLst/>
              <a:rect l="l" t="t" r="r" b="b"/>
              <a:pathLst>
                <a:path w="1964689" h="909319">
                  <a:moveTo>
                    <a:pt x="1964689" y="0"/>
                  </a:moveTo>
                  <a:lnTo>
                    <a:pt x="0" y="0"/>
                  </a:lnTo>
                  <a:lnTo>
                    <a:pt x="0" y="909319"/>
                  </a:lnTo>
                  <a:lnTo>
                    <a:pt x="1964689" y="909319"/>
                  </a:lnTo>
                  <a:lnTo>
                    <a:pt x="1964689" y="0"/>
                  </a:lnTo>
                  <a:close/>
                </a:path>
              </a:pathLst>
            </a:custGeom>
            <a:solidFill>
              <a:srgbClr val="FCE2B9"/>
            </a:solidFill>
          </p:spPr>
          <p:txBody>
            <a:bodyPr wrap="square" lIns="0" tIns="0" rIns="0" bIns="0" rtlCol="0"/>
            <a:lstStyle/>
            <a:p>
              <a:endParaRPr/>
            </a:p>
          </p:txBody>
        </p:sp>
      </p:grpSp>
      <p:sp>
        <p:nvSpPr>
          <p:cNvPr id="88" name="object 88"/>
          <p:cNvSpPr txBox="1"/>
          <p:nvPr/>
        </p:nvSpPr>
        <p:spPr>
          <a:xfrm>
            <a:off x="3907790" y="1281429"/>
            <a:ext cx="1762760" cy="2091689"/>
          </a:xfrm>
          <a:prstGeom prst="rect">
            <a:avLst/>
          </a:prstGeom>
        </p:spPr>
        <p:txBody>
          <a:bodyPr vert="horz" wrap="square" lIns="0" tIns="45720" rIns="0" bIns="0" rtlCol="0">
            <a:spAutoFit/>
          </a:bodyPr>
          <a:lstStyle/>
          <a:p>
            <a:pPr marL="388620" marR="357505" indent="24130" algn="just">
              <a:lnSpc>
                <a:spcPts val="1970"/>
              </a:lnSpc>
              <a:spcBef>
                <a:spcPts val="360"/>
              </a:spcBef>
            </a:pPr>
            <a:r>
              <a:rPr sz="1850" b="1" spc="-670" dirty="0">
                <a:solidFill>
                  <a:srgbClr val="00269E"/>
                </a:solidFill>
                <a:latin typeface="Arial"/>
                <a:cs typeface="Arial"/>
              </a:rPr>
              <a:t>B</a:t>
            </a:r>
            <a:r>
              <a:rPr sz="1850" b="1" spc="190" dirty="0">
                <a:solidFill>
                  <a:srgbClr val="00269E"/>
                </a:solidFill>
                <a:latin typeface="Arial"/>
                <a:cs typeface="Arial"/>
              </a:rPr>
              <a:t> </a:t>
            </a:r>
            <a:r>
              <a:rPr sz="1850" b="1" spc="-570" dirty="0">
                <a:solidFill>
                  <a:srgbClr val="00269E"/>
                </a:solidFill>
                <a:latin typeface="Arial"/>
                <a:cs typeface="Arial"/>
              </a:rPr>
              <a:t>o</a:t>
            </a:r>
            <a:r>
              <a:rPr sz="1850" b="1" spc="85" dirty="0">
                <a:solidFill>
                  <a:srgbClr val="00269E"/>
                </a:solidFill>
                <a:latin typeface="Arial"/>
                <a:cs typeface="Arial"/>
              </a:rPr>
              <a:t> </a:t>
            </a:r>
            <a:r>
              <a:rPr sz="1850" b="1" spc="-520" dirty="0">
                <a:solidFill>
                  <a:srgbClr val="00269E"/>
                </a:solidFill>
                <a:latin typeface="Arial"/>
                <a:cs typeface="Arial"/>
              </a:rPr>
              <a:t>a</a:t>
            </a:r>
            <a:r>
              <a:rPr sz="1850" b="1" spc="10" dirty="0">
                <a:solidFill>
                  <a:srgbClr val="00269E"/>
                </a:solidFill>
                <a:latin typeface="Arial"/>
                <a:cs typeface="Arial"/>
              </a:rPr>
              <a:t> </a:t>
            </a:r>
            <a:r>
              <a:rPr sz="1850" b="1" spc="-365" dirty="0">
                <a:solidFill>
                  <a:srgbClr val="00269E"/>
                </a:solidFill>
                <a:latin typeface="Arial"/>
                <a:cs typeface="Arial"/>
              </a:rPr>
              <a:t>r </a:t>
            </a:r>
            <a:r>
              <a:rPr sz="1850" b="1" spc="-570" dirty="0">
                <a:solidFill>
                  <a:srgbClr val="00269E"/>
                </a:solidFill>
                <a:latin typeface="Arial"/>
                <a:cs typeface="Arial"/>
              </a:rPr>
              <a:t>d</a:t>
            </a:r>
            <a:r>
              <a:rPr sz="1850" b="1" spc="610" dirty="0">
                <a:solidFill>
                  <a:srgbClr val="00269E"/>
                </a:solidFill>
                <a:latin typeface="Arial"/>
                <a:cs typeface="Arial"/>
              </a:rPr>
              <a:t> </a:t>
            </a:r>
            <a:r>
              <a:rPr sz="1850" b="1" spc="-570" dirty="0">
                <a:solidFill>
                  <a:srgbClr val="00269E"/>
                </a:solidFill>
                <a:latin typeface="Arial"/>
                <a:cs typeface="Arial"/>
              </a:rPr>
              <a:t>o</a:t>
            </a:r>
            <a:r>
              <a:rPr sz="1850" b="1" spc="85" dirty="0">
                <a:solidFill>
                  <a:srgbClr val="00269E"/>
                </a:solidFill>
                <a:latin typeface="Arial"/>
                <a:cs typeface="Arial"/>
              </a:rPr>
              <a:t> </a:t>
            </a:r>
            <a:r>
              <a:rPr sz="1850" b="1" spc="-310" dirty="0">
                <a:solidFill>
                  <a:srgbClr val="00269E"/>
                </a:solidFill>
                <a:latin typeface="Arial"/>
                <a:cs typeface="Arial"/>
              </a:rPr>
              <a:t>f  </a:t>
            </a:r>
            <a:r>
              <a:rPr sz="1850" b="1" spc="-670" dirty="0">
                <a:solidFill>
                  <a:srgbClr val="00269E"/>
                </a:solidFill>
                <a:latin typeface="Arial"/>
                <a:cs typeface="Arial"/>
              </a:rPr>
              <a:t>D</a:t>
            </a:r>
            <a:r>
              <a:rPr sz="1850" b="1" spc="180" dirty="0">
                <a:solidFill>
                  <a:srgbClr val="00269E"/>
                </a:solidFill>
                <a:latin typeface="Arial"/>
                <a:cs typeface="Arial"/>
              </a:rPr>
              <a:t> </a:t>
            </a:r>
            <a:r>
              <a:rPr sz="1850" b="1" spc="-260" dirty="0">
                <a:solidFill>
                  <a:srgbClr val="00269E"/>
                </a:solidFill>
                <a:latin typeface="Arial"/>
                <a:cs typeface="Arial"/>
              </a:rPr>
              <a:t>i </a:t>
            </a:r>
            <a:r>
              <a:rPr sz="1850" b="1" spc="-365" dirty="0">
                <a:solidFill>
                  <a:srgbClr val="00269E"/>
                </a:solidFill>
                <a:latin typeface="Arial"/>
                <a:cs typeface="Arial"/>
              </a:rPr>
              <a:t>r </a:t>
            </a:r>
            <a:r>
              <a:rPr sz="1850" b="1" spc="-520" dirty="0">
                <a:solidFill>
                  <a:srgbClr val="00269E"/>
                </a:solidFill>
                <a:latin typeface="Arial"/>
                <a:cs typeface="Arial"/>
              </a:rPr>
              <a:t>e</a:t>
            </a:r>
            <a:r>
              <a:rPr sz="1850" b="1" spc="10" dirty="0">
                <a:solidFill>
                  <a:srgbClr val="00269E"/>
                </a:solidFill>
                <a:latin typeface="Arial"/>
                <a:cs typeface="Arial"/>
              </a:rPr>
              <a:t> </a:t>
            </a:r>
            <a:r>
              <a:rPr sz="1850" b="1" spc="-520" dirty="0">
                <a:solidFill>
                  <a:srgbClr val="00269E"/>
                </a:solidFill>
                <a:latin typeface="Arial"/>
                <a:cs typeface="Arial"/>
              </a:rPr>
              <a:t>c</a:t>
            </a:r>
            <a:r>
              <a:rPr sz="1850" b="1" spc="10" dirty="0">
                <a:solidFill>
                  <a:srgbClr val="00269E"/>
                </a:solidFill>
                <a:latin typeface="Arial"/>
                <a:cs typeface="Arial"/>
              </a:rPr>
              <a:t> </a:t>
            </a:r>
            <a:r>
              <a:rPr sz="1850" b="1" spc="-310" dirty="0">
                <a:solidFill>
                  <a:srgbClr val="00269E"/>
                </a:solidFill>
                <a:latin typeface="Arial"/>
                <a:cs typeface="Arial"/>
              </a:rPr>
              <a:t>t </a:t>
            </a:r>
            <a:r>
              <a:rPr sz="1850" b="1" spc="-570" dirty="0">
                <a:solidFill>
                  <a:srgbClr val="00269E"/>
                </a:solidFill>
                <a:latin typeface="Arial"/>
                <a:cs typeface="Arial"/>
              </a:rPr>
              <a:t>o</a:t>
            </a:r>
            <a:r>
              <a:rPr sz="1850" b="1" spc="95" dirty="0">
                <a:solidFill>
                  <a:srgbClr val="00269E"/>
                </a:solidFill>
                <a:latin typeface="Arial"/>
                <a:cs typeface="Arial"/>
              </a:rPr>
              <a:t> </a:t>
            </a:r>
            <a:r>
              <a:rPr sz="1850" b="1" spc="-365" dirty="0">
                <a:solidFill>
                  <a:srgbClr val="00269E"/>
                </a:solidFill>
                <a:latin typeface="Arial"/>
                <a:cs typeface="Arial"/>
              </a:rPr>
              <a:t>r </a:t>
            </a:r>
            <a:r>
              <a:rPr sz="1850" b="1" spc="-520" dirty="0">
                <a:solidFill>
                  <a:srgbClr val="00269E"/>
                </a:solidFill>
                <a:latin typeface="Arial"/>
                <a:cs typeface="Arial"/>
              </a:rPr>
              <a:t>s </a:t>
            </a:r>
            <a:r>
              <a:rPr sz="1850" b="1" spc="-445" dirty="0">
                <a:solidFill>
                  <a:srgbClr val="00269E"/>
                </a:solidFill>
                <a:latin typeface="Arial"/>
                <a:cs typeface="Arial"/>
              </a:rPr>
              <a:t> </a:t>
            </a:r>
            <a:r>
              <a:rPr sz="1850" b="1" spc="-310" dirty="0">
                <a:solidFill>
                  <a:srgbClr val="00269E"/>
                </a:solidFill>
                <a:latin typeface="Arial"/>
                <a:cs typeface="Arial"/>
              </a:rPr>
              <a:t>( </a:t>
            </a:r>
            <a:r>
              <a:rPr sz="1850" b="1" spc="-725" dirty="0">
                <a:solidFill>
                  <a:srgbClr val="00269E"/>
                </a:solidFill>
                <a:latin typeface="Arial"/>
                <a:cs typeface="Arial"/>
              </a:rPr>
              <a:t>O</a:t>
            </a:r>
            <a:r>
              <a:rPr sz="1850" b="1" spc="200" dirty="0">
                <a:solidFill>
                  <a:srgbClr val="00269E"/>
                </a:solidFill>
                <a:latin typeface="Arial"/>
                <a:cs typeface="Arial"/>
              </a:rPr>
              <a:t> </a:t>
            </a:r>
            <a:r>
              <a:rPr sz="1850" b="1" spc="-725" dirty="0">
                <a:solidFill>
                  <a:srgbClr val="00269E"/>
                </a:solidFill>
                <a:latin typeface="Arial"/>
                <a:cs typeface="Arial"/>
              </a:rPr>
              <a:t>w</a:t>
            </a:r>
            <a:r>
              <a:rPr sz="1850" b="1" spc="265" dirty="0">
                <a:solidFill>
                  <a:srgbClr val="00269E"/>
                </a:solidFill>
                <a:latin typeface="Arial"/>
                <a:cs typeface="Arial"/>
              </a:rPr>
              <a:t> </a:t>
            </a:r>
            <a:r>
              <a:rPr sz="1850" b="1" spc="-570" dirty="0">
                <a:solidFill>
                  <a:srgbClr val="00269E"/>
                </a:solidFill>
                <a:latin typeface="Arial"/>
                <a:cs typeface="Arial"/>
              </a:rPr>
              <a:t>n</a:t>
            </a:r>
            <a:r>
              <a:rPr sz="1850" b="1" spc="90" dirty="0">
                <a:solidFill>
                  <a:srgbClr val="00269E"/>
                </a:solidFill>
                <a:latin typeface="Arial"/>
                <a:cs typeface="Arial"/>
              </a:rPr>
              <a:t> </a:t>
            </a:r>
            <a:r>
              <a:rPr sz="1850" b="1" spc="-520" dirty="0">
                <a:solidFill>
                  <a:srgbClr val="00269E"/>
                </a:solidFill>
                <a:latin typeface="Arial"/>
                <a:cs typeface="Arial"/>
              </a:rPr>
              <a:t>e</a:t>
            </a:r>
            <a:r>
              <a:rPr sz="1850" b="1" spc="10" dirty="0">
                <a:solidFill>
                  <a:srgbClr val="00269E"/>
                </a:solidFill>
                <a:latin typeface="Arial"/>
                <a:cs typeface="Arial"/>
              </a:rPr>
              <a:t> </a:t>
            </a:r>
            <a:r>
              <a:rPr sz="1850" b="1" spc="-365" dirty="0">
                <a:solidFill>
                  <a:srgbClr val="00269E"/>
                </a:solidFill>
                <a:latin typeface="Arial"/>
                <a:cs typeface="Arial"/>
              </a:rPr>
              <a:t>r</a:t>
            </a:r>
            <a:r>
              <a:rPr sz="1850" b="1" spc="-225" dirty="0">
                <a:solidFill>
                  <a:srgbClr val="00269E"/>
                </a:solidFill>
                <a:latin typeface="Arial"/>
                <a:cs typeface="Arial"/>
              </a:rPr>
              <a:t> </a:t>
            </a:r>
            <a:r>
              <a:rPr sz="1850" b="1" spc="-520" dirty="0">
                <a:solidFill>
                  <a:srgbClr val="00269E"/>
                </a:solidFill>
                <a:latin typeface="Arial"/>
                <a:cs typeface="Arial"/>
              </a:rPr>
              <a:t>s</a:t>
            </a:r>
            <a:r>
              <a:rPr sz="1850" b="1" spc="5" dirty="0">
                <a:solidFill>
                  <a:srgbClr val="00269E"/>
                </a:solidFill>
                <a:latin typeface="Arial"/>
                <a:cs typeface="Arial"/>
              </a:rPr>
              <a:t> </a:t>
            </a:r>
            <a:r>
              <a:rPr sz="1850" b="1" spc="-310" dirty="0">
                <a:solidFill>
                  <a:srgbClr val="00269E"/>
                </a:solidFill>
                <a:latin typeface="Arial"/>
                <a:cs typeface="Arial"/>
              </a:rPr>
              <a:t>)</a:t>
            </a:r>
            <a:endParaRPr sz="1850">
              <a:latin typeface="Arial"/>
              <a:cs typeface="Arial"/>
            </a:endParaRPr>
          </a:p>
          <a:p>
            <a:pPr>
              <a:lnSpc>
                <a:spcPct val="100000"/>
              </a:lnSpc>
            </a:pPr>
            <a:endParaRPr sz="2000">
              <a:latin typeface="Arial"/>
              <a:cs typeface="Arial"/>
            </a:endParaRPr>
          </a:p>
          <a:p>
            <a:pPr>
              <a:lnSpc>
                <a:spcPct val="100000"/>
              </a:lnSpc>
              <a:spcBef>
                <a:spcPts val="15"/>
              </a:spcBef>
            </a:pPr>
            <a:endParaRPr sz="1650">
              <a:latin typeface="Arial"/>
              <a:cs typeface="Arial"/>
            </a:endParaRPr>
          </a:p>
          <a:p>
            <a:pPr marL="12065" marR="5080" algn="ctr">
              <a:lnSpc>
                <a:spcPts val="1970"/>
              </a:lnSpc>
            </a:pPr>
            <a:r>
              <a:rPr sz="1850" b="1" spc="-670" dirty="0">
                <a:solidFill>
                  <a:srgbClr val="00269E"/>
                </a:solidFill>
                <a:latin typeface="Arial"/>
                <a:cs typeface="Arial"/>
              </a:rPr>
              <a:t>C</a:t>
            </a:r>
            <a:r>
              <a:rPr sz="1850" b="1" spc="185" dirty="0">
                <a:solidFill>
                  <a:srgbClr val="00269E"/>
                </a:solidFill>
                <a:latin typeface="Arial"/>
                <a:cs typeface="Arial"/>
              </a:rPr>
              <a:t> </a:t>
            </a:r>
            <a:r>
              <a:rPr sz="1850" b="1" spc="-570" dirty="0">
                <a:solidFill>
                  <a:srgbClr val="00269E"/>
                </a:solidFill>
                <a:latin typeface="Arial"/>
                <a:cs typeface="Arial"/>
              </a:rPr>
              <a:t>h</a:t>
            </a:r>
            <a:r>
              <a:rPr sz="1850" b="1" spc="95" dirty="0">
                <a:solidFill>
                  <a:srgbClr val="00269E"/>
                </a:solidFill>
                <a:latin typeface="Arial"/>
                <a:cs typeface="Arial"/>
              </a:rPr>
              <a:t> </a:t>
            </a:r>
            <a:r>
              <a:rPr sz="1850" b="1" spc="-260" dirty="0">
                <a:solidFill>
                  <a:srgbClr val="00269E"/>
                </a:solidFill>
                <a:latin typeface="Arial"/>
                <a:cs typeface="Arial"/>
              </a:rPr>
              <a:t>i </a:t>
            </a:r>
            <a:r>
              <a:rPr sz="1850" b="1" spc="-520" dirty="0">
                <a:solidFill>
                  <a:srgbClr val="00269E"/>
                </a:solidFill>
                <a:latin typeface="Arial"/>
                <a:cs typeface="Arial"/>
              </a:rPr>
              <a:t>e</a:t>
            </a:r>
            <a:r>
              <a:rPr sz="1850" b="1" spc="15" dirty="0">
                <a:solidFill>
                  <a:srgbClr val="00269E"/>
                </a:solidFill>
                <a:latin typeface="Arial"/>
                <a:cs typeface="Arial"/>
              </a:rPr>
              <a:t> </a:t>
            </a:r>
            <a:r>
              <a:rPr sz="1850" b="1" spc="-310" dirty="0">
                <a:solidFill>
                  <a:srgbClr val="00269E"/>
                </a:solidFill>
                <a:latin typeface="Arial"/>
                <a:cs typeface="Arial"/>
              </a:rPr>
              <a:t>f </a:t>
            </a:r>
            <a:r>
              <a:rPr sz="1850" b="1" spc="-620" dirty="0">
                <a:solidFill>
                  <a:srgbClr val="00269E"/>
                </a:solidFill>
                <a:latin typeface="Arial"/>
                <a:cs typeface="Arial"/>
              </a:rPr>
              <a:t>E</a:t>
            </a:r>
            <a:r>
              <a:rPr sz="1850" b="1" spc="114" dirty="0">
                <a:solidFill>
                  <a:srgbClr val="00269E"/>
                </a:solidFill>
                <a:latin typeface="Arial"/>
                <a:cs typeface="Arial"/>
              </a:rPr>
              <a:t> </a:t>
            </a:r>
            <a:r>
              <a:rPr sz="1850" b="1" spc="-520" dirty="0">
                <a:solidFill>
                  <a:srgbClr val="00269E"/>
                </a:solidFill>
                <a:latin typeface="Arial"/>
                <a:cs typeface="Arial"/>
              </a:rPr>
              <a:t>x</a:t>
            </a:r>
            <a:r>
              <a:rPr sz="1850" b="1" spc="15" dirty="0">
                <a:solidFill>
                  <a:srgbClr val="00269E"/>
                </a:solidFill>
                <a:latin typeface="Arial"/>
                <a:cs typeface="Arial"/>
              </a:rPr>
              <a:t> </a:t>
            </a:r>
            <a:r>
              <a:rPr sz="1850" b="1" spc="-520" dirty="0">
                <a:solidFill>
                  <a:srgbClr val="00269E"/>
                </a:solidFill>
                <a:latin typeface="Arial"/>
                <a:cs typeface="Arial"/>
              </a:rPr>
              <a:t>e</a:t>
            </a:r>
            <a:r>
              <a:rPr sz="1850" b="1" spc="15" dirty="0">
                <a:solidFill>
                  <a:srgbClr val="00269E"/>
                </a:solidFill>
                <a:latin typeface="Arial"/>
                <a:cs typeface="Arial"/>
              </a:rPr>
              <a:t> </a:t>
            </a:r>
            <a:r>
              <a:rPr sz="1850" b="1" spc="-520" dirty="0">
                <a:solidFill>
                  <a:srgbClr val="00269E"/>
                </a:solidFill>
                <a:latin typeface="Arial"/>
                <a:cs typeface="Arial"/>
              </a:rPr>
              <a:t>c</a:t>
            </a:r>
            <a:r>
              <a:rPr sz="1850" b="1" spc="25" dirty="0">
                <a:solidFill>
                  <a:srgbClr val="00269E"/>
                </a:solidFill>
                <a:latin typeface="Arial"/>
                <a:cs typeface="Arial"/>
              </a:rPr>
              <a:t> </a:t>
            </a:r>
            <a:r>
              <a:rPr sz="1850" b="1" spc="-570" dirty="0">
                <a:solidFill>
                  <a:srgbClr val="00269E"/>
                </a:solidFill>
                <a:latin typeface="Arial"/>
                <a:cs typeface="Arial"/>
              </a:rPr>
              <a:t>u</a:t>
            </a:r>
            <a:r>
              <a:rPr sz="1850" b="1" spc="95" dirty="0">
                <a:solidFill>
                  <a:srgbClr val="00269E"/>
                </a:solidFill>
                <a:latin typeface="Arial"/>
                <a:cs typeface="Arial"/>
              </a:rPr>
              <a:t> </a:t>
            </a:r>
            <a:r>
              <a:rPr sz="1850" b="1" spc="-310" dirty="0">
                <a:solidFill>
                  <a:srgbClr val="00269E"/>
                </a:solidFill>
                <a:latin typeface="Arial"/>
                <a:cs typeface="Arial"/>
              </a:rPr>
              <a:t>t </a:t>
            </a:r>
            <a:r>
              <a:rPr sz="1850" b="1" spc="-260" dirty="0">
                <a:solidFill>
                  <a:srgbClr val="00269E"/>
                </a:solidFill>
                <a:latin typeface="Arial"/>
                <a:cs typeface="Arial"/>
              </a:rPr>
              <a:t>i </a:t>
            </a:r>
            <a:r>
              <a:rPr sz="1850" b="1" spc="-520" dirty="0">
                <a:solidFill>
                  <a:srgbClr val="00269E"/>
                </a:solidFill>
                <a:latin typeface="Arial"/>
                <a:cs typeface="Arial"/>
              </a:rPr>
              <a:t>v</a:t>
            </a:r>
            <a:r>
              <a:rPr sz="1850" b="1" spc="15" dirty="0">
                <a:solidFill>
                  <a:srgbClr val="00269E"/>
                </a:solidFill>
                <a:latin typeface="Arial"/>
                <a:cs typeface="Arial"/>
              </a:rPr>
              <a:t> </a:t>
            </a:r>
            <a:r>
              <a:rPr sz="1850" b="1" spc="-520" dirty="0">
                <a:solidFill>
                  <a:srgbClr val="00269E"/>
                </a:solidFill>
                <a:latin typeface="Arial"/>
                <a:cs typeface="Arial"/>
              </a:rPr>
              <a:t>e </a:t>
            </a:r>
            <a:r>
              <a:rPr sz="1850" b="1" spc="-470" dirty="0">
                <a:solidFill>
                  <a:srgbClr val="00269E"/>
                </a:solidFill>
                <a:latin typeface="Arial"/>
                <a:cs typeface="Arial"/>
              </a:rPr>
              <a:t> </a:t>
            </a:r>
            <a:r>
              <a:rPr sz="1850" b="1" spc="-725" dirty="0">
                <a:solidFill>
                  <a:srgbClr val="00269E"/>
                </a:solidFill>
                <a:latin typeface="Arial"/>
                <a:cs typeface="Arial"/>
              </a:rPr>
              <a:t>O</a:t>
            </a:r>
            <a:r>
              <a:rPr sz="1850" b="1" spc="204" dirty="0">
                <a:solidFill>
                  <a:srgbClr val="00269E"/>
                </a:solidFill>
                <a:latin typeface="Arial"/>
                <a:cs typeface="Arial"/>
              </a:rPr>
              <a:t> </a:t>
            </a:r>
            <a:r>
              <a:rPr sz="1850" b="1" spc="-310" dirty="0">
                <a:solidFill>
                  <a:srgbClr val="00269E"/>
                </a:solidFill>
                <a:latin typeface="Arial"/>
                <a:cs typeface="Arial"/>
              </a:rPr>
              <a:t>f f </a:t>
            </a:r>
            <a:r>
              <a:rPr sz="1850" b="1" spc="-260" dirty="0">
                <a:solidFill>
                  <a:srgbClr val="00269E"/>
                </a:solidFill>
                <a:latin typeface="Arial"/>
                <a:cs typeface="Arial"/>
              </a:rPr>
              <a:t>i</a:t>
            </a:r>
            <a:r>
              <a:rPr sz="1850" b="1" spc="-385" dirty="0">
                <a:solidFill>
                  <a:srgbClr val="00269E"/>
                </a:solidFill>
                <a:latin typeface="Arial"/>
                <a:cs typeface="Arial"/>
              </a:rPr>
              <a:t> </a:t>
            </a:r>
            <a:r>
              <a:rPr sz="1850" b="1" spc="-520" dirty="0">
                <a:solidFill>
                  <a:srgbClr val="00269E"/>
                </a:solidFill>
                <a:latin typeface="Arial"/>
                <a:cs typeface="Arial"/>
              </a:rPr>
              <a:t>c</a:t>
            </a:r>
            <a:r>
              <a:rPr sz="1850" b="1" spc="25" dirty="0">
                <a:solidFill>
                  <a:srgbClr val="00269E"/>
                </a:solidFill>
                <a:latin typeface="Arial"/>
                <a:cs typeface="Arial"/>
              </a:rPr>
              <a:t> </a:t>
            </a:r>
            <a:r>
              <a:rPr sz="1850" b="1" spc="-520" dirty="0">
                <a:solidFill>
                  <a:srgbClr val="00269E"/>
                </a:solidFill>
                <a:latin typeface="Arial"/>
                <a:cs typeface="Arial"/>
              </a:rPr>
              <a:t>e</a:t>
            </a:r>
            <a:r>
              <a:rPr sz="1850" b="1" spc="10" dirty="0">
                <a:solidFill>
                  <a:srgbClr val="00269E"/>
                </a:solidFill>
                <a:latin typeface="Arial"/>
                <a:cs typeface="Arial"/>
              </a:rPr>
              <a:t> </a:t>
            </a:r>
            <a:r>
              <a:rPr sz="1850" b="1" spc="-365" dirty="0">
                <a:solidFill>
                  <a:srgbClr val="00269E"/>
                </a:solidFill>
                <a:latin typeface="Arial"/>
                <a:cs typeface="Arial"/>
              </a:rPr>
              <a:t>r</a:t>
            </a:r>
            <a:endParaRPr sz="1850">
              <a:latin typeface="Arial"/>
              <a:cs typeface="Arial"/>
            </a:endParaRPr>
          </a:p>
          <a:p>
            <a:pPr marL="24130" algn="ctr">
              <a:lnSpc>
                <a:spcPts val="1945"/>
              </a:lnSpc>
            </a:pPr>
            <a:r>
              <a:rPr sz="1850" b="1" spc="-310" dirty="0">
                <a:solidFill>
                  <a:srgbClr val="00269E"/>
                </a:solidFill>
                <a:latin typeface="Arial"/>
                <a:cs typeface="Arial"/>
              </a:rPr>
              <a:t>(</a:t>
            </a:r>
            <a:r>
              <a:rPr sz="1850" b="1" spc="-180" dirty="0">
                <a:solidFill>
                  <a:srgbClr val="00269E"/>
                </a:solidFill>
                <a:latin typeface="Arial"/>
                <a:cs typeface="Arial"/>
              </a:rPr>
              <a:t> </a:t>
            </a:r>
            <a:r>
              <a:rPr sz="1850" b="1" spc="-670" dirty="0">
                <a:solidFill>
                  <a:srgbClr val="00269E"/>
                </a:solidFill>
                <a:latin typeface="Arial"/>
                <a:cs typeface="Arial"/>
              </a:rPr>
              <a:t>C</a:t>
            </a:r>
            <a:r>
              <a:rPr sz="1850" b="1" spc="195" dirty="0">
                <a:solidFill>
                  <a:srgbClr val="00269E"/>
                </a:solidFill>
                <a:latin typeface="Arial"/>
                <a:cs typeface="Arial"/>
              </a:rPr>
              <a:t> </a:t>
            </a:r>
            <a:r>
              <a:rPr sz="1850" b="1" spc="-620" dirty="0">
                <a:solidFill>
                  <a:srgbClr val="00269E"/>
                </a:solidFill>
                <a:latin typeface="Arial"/>
                <a:cs typeface="Arial"/>
              </a:rPr>
              <a:t>E</a:t>
            </a:r>
            <a:r>
              <a:rPr sz="1850" b="1" spc="110" dirty="0">
                <a:solidFill>
                  <a:srgbClr val="00269E"/>
                </a:solidFill>
                <a:latin typeface="Arial"/>
                <a:cs typeface="Arial"/>
              </a:rPr>
              <a:t> </a:t>
            </a:r>
            <a:r>
              <a:rPr sz="1850" b="1" spc="-725" dirty="0">
                <a:solidFill>
                  <a:srgbClr val="00269E"/>
                </a:solidFill>
                <a:latin typeface="Arial"/>
                <a:cs typeface="Arial"/>
              </a:rPr>
              <a:t>O</a:t>
            </a:r>
            <a:r>
              <a:rPr sz="1850" b="1" spc="204" dirty="0">
                <a:solidFill>
                  <a:srgbClr val="00269E"/>
                </a:solidFill>
                <a:latin typeface="Arial"/>
                <a:cs typeface="Arial"/>
              </a:rPr>
              <a:t> </a:t>
            </a:r>
            <a:r>
              <a:rPr sz="1850" b="1" spc="-310" dirty="0">
                <a:solidFill>
                  <a:srgbClr val="00269E"/>
                </a:solidFill>
                <a:latin typeface="Arial"/>
                <a:cs typeface="Arial"/>
              </a:rPr>
              <a:t>)</a:t>
            </a:r>
            <a:endParaRPr sz="1850">
              <a:latin typeface="Arial"/>
              <a:cs typeface="Arial"/>
            </a:endParaRPr>
          </a:p>
        </p:txBody>
      </p:sp>
      <p:sp>
        <p:nvSpPr>
          <p:cNvPr id="89" name="object 89"/>
          <p:cNvSpPr/>
          <p:nvPr/>
        </p:nvSpPr>
        <p:spPr>
          <a:xfrm>
            <a:off x="3836670" y="1278889"/>
            <a:ext cx="1971039" cy="915669"/>
          </a:xfrm>
          <a:custGeom>
            <a:avLst/>
            <a:gdLst/>
            <a:ahLst/>
            <a:cxnLst/>
            <a:rect l="l" t="t" r="r" b="b"/>
            <a:pathLst>
              <a:path w="1971039" h="915669">
                <a:moveTo>
                  <a:pt x="0" y="0"/>
                </a:moveTo>
                <a:lnTo>
                  <a:pt x="1971039" y="0"/>
                </a:lnTo>
                <a:lnTo>
                  <a:pt x="1971039" y="915670"/>
                </a:lnTo>
                <a:lnTo>
                  <a:pt x="0" y="915670"/>
                </a:lnTo>
                <a:lnTo>
                  <a:pt x="0" y="0"/>
                </a:lnTo>
                <a:close/>
              </a:path>
            </a:pathLst>
          </a:custGeom>
          <a:ln w="16510">
            <a:solidFill>
              <a:srgbClr val="EE9000"/>
            </a:solidFill>
          </a:ln>
        </p:spPr>
        <p:txBody>
          <a:bodyPr wrap="square" lIns="0" tIns="0" rIns="0" bIns="0" rtlCol="0"/>
          <a:lstStyle/>
          <a:p>
            <a:endParaRPr/>
          </a:p>
        </p:txBody>
      </p:sp>
    </p:spTree>
  </p:cSld>
  <p:clrMapOvr>
    <a:masterClrMapping/>
  </p:clrMapOvr>
  <p:transition>
    <p:blinds dir="vert"/>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6858000"/>
          </a:xfrm>
          <a:custGeom>
            <a:avLst/>
            <a:gdLst/>
            <a:ahLst/>
            <a:cxnLst/>
            <a:rect l="l" t="t" r="r" b="b"/>
            <a:pathLst>
              <a:path w="9144000" h="6858000">
                <a:moveTo>
                  <a:pt x="9144000" y="0"/>
                </a:moveTo>
                <a:lnTo>
                  <a:pt x="0" y="0"/>
                </a:lnTo>
                <a:lnTo>
                  <a:pt x="0" y="6858000"/>
                </a:lnTo>
                <a:lnTo>
                  <a:pt x="9144000" y="6858000"/>
                </a:lnTo>
                <a:close/>
              </a:path>
            </a:pathLst>
          </a:custGeom>
          <a:solidFill>
            <a:srgbClr val="F5BE68"/>
          </a:solidFill>
        </p:spPr>
        <p:txBody>
          <a:bodyPr wrap="square" lIns="0" tIns="0" rIns="0" bIns="0" rtlCol="0"/>
          <a:lstStyle/>
          <a:p>
            <a:endParaRPr/>
          </a:p>
        </p:txBody>
      </p:sp>
      <p:grpSp>
        <p:nvGrpSpPr>
          <p:cNvPr id="3" name="object 3"/>
          <p:cNvGrpSpPr/>
          <p:nvPr/>
        </p:nvGrpSpPr>
        <p:grpSpPr>
          <a:xfrm>
            <a:off x="36830" y="93980"/>
            <a:ext cx="6620509" cy="6654800"/>
            <a:chOff x="36830" y="93980"/>
            <a:chExt cx="6620509" cy="6654800"/>
          </a:xfrm>
        </p:grpSpPr>
        <p:sp>
          <p:nvSpPr>
            <p:cNvPr id="4" name="object 4"/>
            <p:cNvSpPr/>
            <p:nvPr/>
          </p:nvSpPr>
          <p:spPr>
            <a:xfrm>
              <a:off x="49530" y="4819650"/>
              <a:ext cx="219710" cy="1916430"/>
            </a:xfrm>
            <a:custGeom>
              <a:avLst/>
              <a:gdLst/>
              <a:ahLst/>
              <a:cxnLst/>
              <a:rect l="l" t="t" r="r" b="b"/>
              <a:pathLst>
                <a:path w="219710" h="1916429">
                  <a:moveTo>
                    <a:pt x="0" y="0"/>
                  </a:moveTo>
                  <a:lnTo>
                    <a:pt x="0" y="1747520"/>
                  </a:lnTo>
                  <a:lnTo>
                    <a:pt x="219710" y="1916430"/>
                  </a:lnTo>
                  <a:lnTo>
                    <a:pt x="219710" y="158750"/>
                  </a:lnTo>
                  <a:lnTo>
                    <a:pt x="0" y="0"/>
                  </a:lnTo>
                  <a:close/>
                </a:path>
              </a:pathLst>
            </a:custGeom>
            <a:solidFill>
              <a:srgbClr val="5E009E"/>
            </a:solidFill>
          </p:spPr>
          <p:txBody>
            <a:bodyPr wrap="square" lIns="0" tIns="0" rIns="0" bIns="0" rtlCol="0"/>
            <a:lstStyle/>
            <a:p>
              <a:endParaRPr/>
            </a:p>
          </p:txBody>
        </p:sp>
        <p:sp>
          <p:nvSpPr>
            <p:cNvPr id="5" name="object 5"/>
            <p:cNvSpPr/>
            <p:nvPr/>
          </p:nvSpPr>
          <p:spPr>
            <a:xfrm>
              <a:off x="256539" y="4978400"/>
              <a:ext cx="26670" cy="1757680"/>
            </a:xfrm>
            <a:custGeom>
              <a:avLst/>
              <a:gdLst/>
              <a:ahLst/>
              <a:cxnLst/>
              <a:rect l="l" t="t" r="r" b="b"/>
              <a:pathLst>
                <a:path w="26670" h="1757679">
                  <a:moveTo>
                    <a:pt x="26670" y="0"/>
                  </a:moveTo>
                  <a:lnTo>
                    <a:pt x="0" y="0"/>
                  </a:lnTo>
                  <a:lnTo>
                    <a:pt x="0" y="1757680"/>
                  </a:lnTo>
                  <a:lnTo>
                    <a:pt x="26670" y="1757680"/>
                  </a:lnTo>
                  <a:lnTo>
                    <a:pt x="26670" y="0"/>
                  </a:lnTo>
                  <a:close/>
                </a:path>
              </a:pathLst>
            </a:custGeom>
            <a:solidFill>
              <a:srgbClr val="000000"/>
            </a:solidFill>
          </p:spPr>
          <p:txBody>
            <a:bodyPr wrap="square" lIns="0" tIns="0" rIns="0" bIns="0" rtlCol="0"/>
            <a:lstStyle/>
            <a:p>
              <a:endParaRPr/>
            </a:p>
          </p:txBody>
        </p:sp>
        <p:sp>
          <p:nvSpPr>
            <p:cNvPr id="6" name="object 6"/>
            <p:cNvSpPr/>
            <p:nvPr/>
          </p:nvSpPr>
          <p:spPr>
            <a:xfrm>
              <a:off x="36830" y="6557009"/>
              <a:ext cx="246380" cy="191770"/>
            </a:xfrm>
            <a:prstGeom prst="rect">
              <a:avLst/>
            </a:prstGeom>
            <a:blipFill>
              <a:blip r:embed="rId2" cstate="print"/>
              <a:stretch>
                <a:fillRect/>
              </a:stretch>
            </a:blipFill>
          </p:spPr>
          <p:txBody>
            <a:bodyPr wrap="square" lIns="0" tIns="0" rIns="0" bIns="0" rtlCol="0"/>
            <a:lstStyle/>
            <a:p>
              <a:endParaRPr/>
            </a:p>
          </p:txBody>
        </p:sp>
        <p:sp>
          <p:nvSpPr>
            <p:cNvPr id="7" name="object 7"/>
            <p:cNvSpPr/>
            <p:nvPr/>
          </p:nvSpPr>
          <p:spPr>
            <a:xfrm>
              <a:off x="36830" y="4819650"/>
              <a:ext cx="25400" cy="1747520"/>
            </a:xfrm>
            <a:custGeom>
              <a:avLst/>
              <a:gdLst/>
              <a:ahLst/>
              <a:cxnLst/>
              <a:rect l="l" t="t" r="r" b="b"/>
              <a:pathLst>
                <a:path w="25400" h="1747520">
                  <a:moveTo>
                    <a:pt x="25400" y="0"/>
                  </a:moveTo>
                  <a:lnTo>
                    <a:pt x="0" y="0"/>
                  </a:lnTo>
                  <a:lnTo>
                    <a:pt x="0" y="1747520"/>
                  </a:lnTo>
                  <a:lnTo>
                    <a:pt x="25400" y="1747520"/>
                  </a:lnTo>
                  <a:lnTo>
                    <a:pt x="25400" y="0"/>
                  </a:lnTo>
                  <a:close/>
                </a:path>
              </a:pathLst>
            </a:custGeom>
            <a:solidFill>
              <a:srgbClr val="000000"/>
            </a:solidFill>
          </p:spPr>
          <p:txBody>
            <a:bodyPr wrap="square" lIns="0" tIns="0" rIns="0" bIns="0" rtlCol="0"/>
            <a:lstStyle/>
            <a:p>
              <a:endParaRPr/>
            </a:p>
          </p:txBody>
        </p:sp>
        <p:sp>
          <p:nvSpPr>
            <p:cNvPr id="8" name="object 8"/>
            <p:cNvSpPr/>
            <p:nvPr/>
          </p:nvSpPr>
          <p:spPr>
            <a:xfrm>
              <a:off x="36830" y="4806950"/>
              <a:ext cx="246380" cy="181610"/>
            </a:xfrm>
            <a:prstGeom prst="rect">
              <a:avLst/>
            </a:prstGeom>
            <a:blipFill>
              <a:blip r:embed="rId3" cstate="print"/>
              <a:stretch>
                <a:fillRect/>
              </a:stretch>
            </a:blipFill>
          </p:spPr>
          <p:txBody>
            <a:bodyPr wrap="square" lIns="0" tIns="0" rIns="0" bIns="0" rtlCol="0"/>
            <a:lstStyle/>
            <a:p>
              <a:endParaRPr/>
            </a:p>
          </p:txBody>
        </p:sp>
        <p:sp>
          <p:nvSpPr>
            <p:cNvPr id="9" name="object 9"/>
            <p:cNvSpPr/>
            <p:nvPr/>
          </p:nvSpPr>
          <p:spPr>
            <a:xfrm>
              <a:off x="49530" y="4157980"/>
              <a:ext cx="3373120" cy="820419"/>
            </a:xfrm>
            <a:custGeom>
              <a:avLst/>
              <a:gdLst/>
              <a:ahLst/>
              <a:cxnLst/>
              <a:rect l="l" t="t" r="r" b="b"/>
              <a:pathLst>
                <a:path w="3373120" h="820420">
                  <a:moveTo>
                    <a:pt x="3200400" y="0"/>
                  </a:moveTo>
                  <a:lnTo>
                    <a:pt x="0" y="661670"/>
                  </a:lnTo>
                  <a:lnTo>
                    <a:pt x="219710" y="820420"/>
                  </a:lnTo>
                  <a:lnTo>
                    <a:pt x="3373120" y="140970"/>
                  </a:lnTo>
                  <a:lnTo>
                    <a:pt x="3200400" y="0"/>
                  </a:lnTo>
                  <a:close/>
                </a:path>
              </a:pathLst>
            </a:custGeom>
            <a:solidFill>
              <a:srgbClr val="9E3EDE"/>
            </a:solidFill>
          </p:spPr>
          <p:txBody>
            <a:bodyPr wrap="square" lIns="0" tIns="0" rIns="0" bIns="0" rtlCol="0"/>
            <a:lstStyle/>
            <a:p>
              <a:endParaRPr/>
            </a:p>
          </p:txBody>
        </p:sp>
        <p:sp>
          <p:nvSpPr>
            <p:cNvPr id="10" name="object 10"/>
            <p:cNvSpPr/>
            <p:nvPr/>
          </p:nvSpPr>
          <p:spPr>
            <a:xfrm>
              <a:off x="41910" y="4809489"/>
              <a:ext cx="234950" cy="181610"/>
            </a:xfrm>
            <a:prstGeom prst="rect">
              <a:avLst/>
            </a:prstGeom>
            <a:blipFill>
              <a:blip r:embed="rId4" cstate="print"/>
              <a:stretch>
                <a:fillRect/>
              </a:stretch>
            </a:blipFill>
          </p:spPr>
          <p:txBody>
            <a:bodyPr wrap="square" lIns="0" tIns="0" rIns="0" bIns="0" rtlCol="0"/>
            <a:lstStyle/>
            <a:p>
              <a:endParaRPr/>
            </a:p>
          </p:txBody>
        </p:sp>
        <p:sp>
          <p:nvSpPr>
            <p:cNvPr id="11" name="object 11"/>
            <p:cNvSpPr/>
            <p:nvPr/>
          </p:nvSpPr>
          <p:spPr>
            <a:xfrm>
              <a:off x="266700" y="4286250"/>
              <a:ext cx="3158490" cy="704850"/>
            </a:xfrm>
            <a:custGeom>
              <a:avLst/>
              <a:gdLst/>
              <a:ahLst/>
              <a:cxnLst/>
              <a:rect l="l" t="t" r="r" b="b"/>
              <a:pathLst>
                <a:path w="3158490" h="704850">
                  <a:moveTo>
                    <a:pt x="3153410" y="0"/>
                  </a:moveTo>
                  <a:lnTo>
                    <a:pt x="0" y="679450"/>
                  </a:lnTo>
                  <a:lnTo>
                    <a:pt x="5079" y="704850"/>
                  </a:lnTo>
                  <a:lnTo>
                    <a:pt x="3158490" y="25400"/>
                  </a:lnTo>
                  <a:lnTo>
                    <a:pt x="3153410" y="0"/>
                  </a:lnTo>
                  <a:close/>
                </a:path>
              </a:pathLst>
            </a:custGeom>
            <a:solidFill>
              <a:srgbClr val="000000"/>
            </a:solidFill>
          </p:spPr>
          <p:txBody>
            <a:bodyPr wrap="square" lIns="0" tIns="0" rIns="0" bIns="0" rtlCol="0"/>
            <a:lstStyle/>
            <a:p>
              <a:endParaRPr/>
            </a:p>
          </p:txBody>
        </p:sp>
        <p:sp>
          <p:nvSpPr>
            <p:cNvPr id="12" name="object 12"/>
            <p:cNvSpPr/>
            <p:nvPr/>
          </p:nvSpPr>
          <p:spPr>
            <a:xfrm>
              <a:off x="3241040" y="4145280"/>
              <a:ext cx="194310" cy="166369"/>
            </a:xfrm>
            <a:prstGeom prst="rect">
              <a:avLst/>
            </a:prstGeom>
            <a:blipFill>
              <a:blip r:embed="rId5" cstate="print"/>
              <a:stretch>
                <a:fillRect/>
              </a:stretch>
            </a:blipFill>
          </p:spPr>
          <p:txBody>
            <a:bodyPr wrap="square" lIns="0" tIns="0" rIns="0" bIns="0" rtlCol="0"/>
            <a:lstStyle/>
            <a:p>
              <a:endParaRPr/>
            </a:p>
          </p:txBody>
        </p:sp>
        <p:sp>
          <p:nvSpPr>
            <p:cNvPr id="13" name="object 13"/>
            <p:cNvSpPr/>
            <p:nvPr/>
          </p:nvSpPr>
          <p:spPr>
            <a:xfrm>
              <a:off x="36830" y="4145280"/>
              <a:ext cx="3215640" cy="687070"/>
            </a:xfrm>
            <a:custGeom>
              <a:avLst/>
              <a:gdLst/>
              <a:ahLst/>
              <a:cxnLst/>
              <a:rect l="l" t="t" r="r" b="b"/>
              <a:pathLst>
                <a:path w="3215639" h="687070">
                  <a:moveTo>
                    <a:pt x="3215640" y="25400"/>
                  </a:moveTo>
                  <a:lnTo>
                    <a:pt x="3210560" y="0"/>
                  </a:lnTo>
                  <a:lnTo>
                    <a:pt x="10160" y="661670"/>
                  </a:lnTo>
                  <a:lnTo>
                    <a:pt x="8890" y="661670"/>
                  </a:lnTo>
                  <a:lnTo>
                    <a:pt x="6350" y="662940"/>
                  </a:lnTo>
                  <a:lnTo>
                    <a:pt x="5080" y="664210"/>
                  </a:lnTo>
                  <a:lnTo>
                    <a:pt x="2540" y="665480"/>
                  </a:lnTo>
                  <a:lnTo>
                    <a:pt x="1270" y="666750"/>
                  </a:lnTo>
                  <a:lnTo>
                    <a:pt x="0" y="669290"/>
                  </a:lnTo>
                  <a:lnTo>
                    <a:pt x="0" y="679450"/>
                  </a:lnTo>
                  <a:lnTo>
                    <a:pt x="1270" y="681990"/>
                  </a:lnTo>
                  <a:lnTo>
                    <a:pt x="2540" y="683260"/>
                  </a:lnTo>
                  <a:lnTo>
                    <a:pt x="5080" y="684530"/>
                  </a:lnTo>
                  <a:lnTo>
                    <a:pt x="12700" y="674370"/>
                  </a:lnTo>
                  <a:lnTo>
                    <a:pt x="15240" y="687070"/>
                  </a:lnTo>
                  <a:lnTo>
                    <a:pt x="3215640" y="25400"/>
                  </a:lnTo>
                  <a:close/>
                </a:path>
              </a:pathLst>
            </a:custGeom>
            <a:solidFill>
              <a:srgbClr val="000000"/>
            </a:solidFill>
          </p:spPr>
          <p:txBody>
            <a:bodyPr wrap="square" lIns="0" tIns="0" rIns="0" bIns="0" rtlCol="0"/>
            <a:lstStyle/>
            <a:p>
              <a:endParaRPr/>
            </a:p>
          </p:txBody>
        </p:sp>
        <p:sp>
          <p:nvSpPr>
            <p:cNvPr id="14" name="object 14"/>
            <p:cNvSpPr/>
            <p:nvPr/>
          </p:nvSpPr>
          <p:spPr>
            <a:xfrm>
              <a:off x="3243580" y="4154170"/>
              <a:ext cx="3383279" cy="806450"/>
            </a:xfrm>
            <a:custGeom>
              <a:avLst/>
              <a:gdLst/>
              <a:ahLst/>
              <a:cxnLst/>
              <a:rect l="l" t="t" r="r" b="b"/>
              <a:pathLst>
                <a:path w="3383279" h="806450">
                  <a:moveTo>
                    <a:pt x="0" y="0"/>
                  </a:moveTo>
                  <a:lnTo>
                    <a:pt x="176530" y="144779"/>
                  </a:lnTo>
                  <a:lnTo>
                    <a:pt x="3383279" y="806449"/>
                  </a:lnTo>
                  <a:lnTo>
                    <a:pt x="3172460" y="652779"/>
                  </a:lnTo>
                  <a:lnTo>
                    <a:pt x="0" y="0"/>
                  </a:lnTo>
                  <a:close/>
                </a:path>
              </a:pathLst>
            </a:custGeom>
            <a:solidFill>
              <a:srgbClr val="DE9EFF"/>
            </a:solidFill>
          </p:spPr>
          <p:txBody>
            <a:bodyPr wrap="square" lIns="0" tIns="0" rIns="0" bIns="0" rtlCol="0"/>
            <a:lstStyle/>
            <a:p>
              <a:endParaRPr/>
            </a:p>
          </p:txBody>
        </p:sp>
        <p:sp>
          <p:nvSpPr>
            <p:cNvPr id="15" name="object 15"/>
            <p:cNvSpPr/>
            <p:nvPr/>
          </p:nvSpPr>
          <p:spPr>
            <a:xfrm>
              <a:off x="3234690" y="4144009"/>
              <a:ext cx="3394710" cy="829310"/>
            </a:xfrm>
            <a:custGeom>
              <a:avLst/>
              <a:gdLst/>
              <a:ahLst/>
              <a:cxnLst/>
              <a:rect l="l" t="t" r="r" b="b"/>
              <a:pathLst>
                <a:path w="3394709" h="829310">
                  <a:moveTo>
                    <a:pt x="3394710" y="803910"/>
                  </a:moveTo>
                  <a:lnTo>
                    <a:pt x="192278" y="143141"/>
                  </a:lnTo>
                  <a:lnTo>
                    <a:pt x="16510" y="0"/>
                  </a:lnTo>
                  <a:lnTo>
                    <a:pt x="8890" y="10160"/>
                  </a:lnTo>
                  <a:lnTo>
                    <a:pt x="0" y="20320"/>
                  </a:lnTo>
                  <a:lnTo>
                    <a:pt x="177800" y="165100"/>
                  </a:lnTo>
                  <a:lnTo>
                    <a:pt x="179070" y="165100"/>
                  </a:lnTo>
                  <a:lnTo>
                    <a:pt x="181610" y="166370"/>
                  </a:lnTo>
                  <a:lnTo>
                    <a:pt x="182880" y="166370"/>
                  </a:lnTo>
                  <a:lnTo>
                    <a:pt x="3389630" y="829310"/>
                  </a:lnTo>
                  <a:lnTo>
                    <a:pt x="3394710" y="803910"/>
                  </a:lnTo>
                  <a:close/>
                </a:path>
              </a:pathLst>
            </a:custGeom>
            <a:solidFill>
              <a:srgbClr val="000000"/>
            </a:solidFill>
          </p:spPr>
          <p:txBody>
            <a:bodyPr wrap="square" lIns="0" tIns="0" rIns="0" bIns="0" rtlCol="0"/>
            <a:lstStyle/>
            <a:p>
              <a:endParaRPr/>
            </a:p>
          </p:txBody>
        </p:sp>
        <p:sp>
          <p:nvSpPr>
            <p:cNvPr id="16" name="object 16"/>
            <p:cNvSpPr/>
            <p:nvPr/>
          </p:nvSpPr>
          <p:spPr>
            <a:xfrm>
              <a:off x="6408420" y="4794250"/>
              <a:ext cx="231139" cy="179069"/>
            </a:xfrm>
            <a:prstGeom prst="rect">
              <a:avLst/>
            </a:prstGeom>
            <a:blipFill>
              <a:blip r:embed="rId6" cstate="print"/>
              <a:stretch>
                <a:fillRect/>
              </a:stretch>
            </a:blipFill>
          </p:spPr>
          <p:txBody>
            <a:bodyPr wrap="square" lIns="0" tIns="0" rIns="0" bIns="0" rtlCol="0"/>
            <a:lstStyle/>
            <a:p>
              <a:endParaRPr/>
            </a:p>
          </p:txBody>
        </p:sp>
        <p:sp>
          <p:nvSpPr>
            <p:cNvPr id="17" name="object 17"/>
            <p:cNvSpPr/>
            <p:nvPr/>
          </p:nvSpPr>
          <p:spPr>
            <a:xfrm>
              <a:off x="3230880" y="4141469"/>
              <a:ext cx="3187700" cy="678180"/>
            </a:xfrm>
            <a:custGeom>
              <a:avLst/>
              <a:gdLst/>
              <a:ahLst/>
              <a:cxnLst/>
              <a:rect l="l" t="t" r="r" b="b"/>
              <a:pathLst>
                <a:path w="3187700" h="678179">
                  <a:moveTo>
                    <a:pt x="3187700" y="652780"/>
                  </a:moveTo>
                  <a:lnTo>
                    <a:pt x="15240" y="0"/>
                  </a:lnTo>
                  <a:lnTo>
                    <a:pt x="10160" y="0"/>
                  </a:lnTo>
                  <a:lnTo>
                    <a:pt x="7620" y="1270"/>
                  </a:lnTo>
                  <a:lnTo>
                    <a:pt x="6350" y="1270"/>
                  </a:lnTo>
                  <a:lnTo>
                    <a:pt x="3810" y="2540"/>
                  </a:lnTo>
                  <a:lnTo>
                    <a:pt x="2540" y="5080"/>
                  </a:lnTo>
                  <a:lnTo>
                    <a:pt x="0" y="7620"/>
                  </a:lnTo>
                  <a:lnTo>
                    <a:pt x="0" y="17780"/>
                  </a:lnTo>
                  <a:lnTo>
                    <a:pt x="2540" y="20320"/>
                  </a:lnTo>
                  <a:lnTo>
                    <a:pt x="3810" y="22860"/>
                  </a:lnTo>
                  <a:lnTo>
                    <a:pt x="12700" y="12700"/>
                  </a:lnTo>
                  <a:lnTo>
                    <a:pt x="10160" y="25400"/>
                  </a:lnTo>
                  <a:lnTo>
                    <a:pt x="3182620" y="678180"/>
                  </a:lnTo>
                  <a:lnTo>
                    <a:pt x="3187700" y="652780"/>
                  </a:lnTo>
                  <a:close/>
                </a:path>
              </a:pathLst>
            </a:custGeom>
            <a:solidFill>
              <a:srgbClr val="000000"/>
            </a:solidFill>
          </p:spPr>
          <p:txBody>
            <a:bodyPr wrap="square" lIns="0" tIns="0" rIns="0" bIns="0" rtlCol="0"/>
            <a:lstStyle/>
            <a:p>
              <a:endParaRPr/>
            </a:p>
          </p:txBody>
        </p:sp>
        <p:sp>
          <p:nvSpPr>
            <p:cNvPr id="18" name="object 18"/>
            <p:cNvSpPr/>
            <p:nvPr/>
          </p:nvSpPr>
          <p:spPr>
            <a:xfrm>
              <a:off x="269239" y="4298950"/>
              <a:ext cx="6356350" cy="2437130"/>
            </a:xfrm>
            <a:custGeom>
              <a:avLst/>
              <a:gdLst/>
              <a:ahLst/>
              <a:cxnLst/>
              <a:rect l="l" t="t" r="r" b="b"/>
              <a:pathLst>
                <a:path w="6356350" h="2437129">
                  <a:moveTo>
                    <a:pt x="3150870" y="0"/>
                  </a:moveTo>
                  <a:lnTo>
                    <a:pt x="0" y="679450"/>
                  </a:lnTo>
                  <a:lnTo>
                    <a:pt x="0" y="2437130"/>
                  </a:lnTo>
                  <a:lnTo>
                    <a:pt x="6356350" y="2437130"/>
                  </a:lnTo>
                  <a:lnTo>
                    <a:pt x="6356350" y="661669"/>
                  </a:lnTo>
                  <a:lnTo>
                    <a:pt x="3150870" y="0"/>
                  </a:lnTo>
                  <a:close/>
                </a:path>
              </a:pathLst>
            </a:custGeom>
            <a:solidFill>
              <a:srgbClr val="7E00DE"/>
            </a:solidFill>
          </p:spPr>
          <p:txBody>
            <a:bodyPr wrap="square" lIns="0" tIns="0" rIns="0" bIns="0" rtlCol="0"/>
            <a:lstStyle/>
            <a:p>
              <a:endParaRPr/>
            </a:p>
          </p:txBody>
        </p:sp>
        <p:sp>
          <p:nvSpPr>
            <p:cNvPr id="19" name="object 19"/>
            <p:cNvSpPr/>
            <p:nvPr/>
          </p:nvSpPr>
          <p:spPr>
            <a:xfrm>
              <a:off x="256540" y="4286249"/>
              <a:ext cx="6383020" cy="2462530"/>
            </a:xfrm>
            <a:custGeom>
              <a:avLst/>
              <a:gdLst/>
              <a:ahLst/>
              <a:cxnLst/>
              <a:rect l="l" t="t" r="r" b="b"/>
              <a:pathLst>
                <a:path w="6383020" h="2462529">
                  <a:moveTo>
                    <a:pt x="6383007" y="674370"/>
                  </a:moveTo>
                  <a:lnTo>
                    <a:pt x="6381750" y="673100"/>
                  </a:lnTo>
                  <a:lnTo>
                    <a:pt x="6381750" y="670560"/>
                  </a:lnTo>
                  <a:lnTo>
                    <a:pt x="6380480" y="668020"/>
                  </a:lnTo>
                  <a:lnTo>
                    <a:pt x="6379210" y="666750"/>
                  </a:lnTo>
                  <a:lnTo>
                    <a:pt x="6377940" y="664210"/>
                  </a:lnTo>
                  <a:lnTo>
                    <a:pt x="6376657" y="664210"/>
                  </a:lnTo>
                  <a:lnTo>
                    <a:pt x="6371590" y="661670"/>
                  </a:lnTo>
                  <a:lnTo>
                    <a:pt x="6357607" y="658787"/>
                  </a:lnTo>
                  <a:lnTo>
                    <a:pt x="6357607" y="685241"/>
                  </a:lnTo>
                  <a:lnTo>
                    <a:pt x="6357607" y="2437130"/>
                  </a:lnTo>
                  <a:lnTo>
                    <a:pt x="26670" y="2437130"/>
                  </a:lnTo>
                  <a:lnTo>
                    <a:pt x="26670" y="702386"/>
                  </a:lnTo>
                  <a:lnTo>
                    <a:pt x="3163620" y="25946"/>
                  </a:lnTo>
                  <a:lnTo>
                    <a:pt x="6357607" y="685241"/>
                  </a:lnTo>
                  <a:lnTo>
                    <a:pt x="6357607" y="658787"/>
                  </a:lnTo>
                  <a:lnTo>
                    <a:pt x="3166110" y="0"/>
                  </a:lnTo>
                  <a:lnTo>
                    <a:pt x="3161030" y="0"/>
                  </a:lnTo>
                  <a:lnTo>
                    <a:pt x="10160" y="679450"/>
                  </a:lnTo>
                  <a:lnTo>
                    <a:pt x="8890" y="679450"/>
                  </a:lnTo>
                  <a:lnTo>
                    <a:pt x="6350" y="680720"/>
                  </a:lnTo>
                  <a:lnTo>
                    <a:pt x="3810" y="683260"/>
                  </a:lnTo>
                  <a:lnTo>
                    <a:pt x="2540" y="685800"/>
                  </a:lnTo>
                  <a:lnTo>
                    <a:pt x="1270" y="687070"/>
                  </a:lnTo>
                  <a:lnTo>
                    <a:pt x="0" y="689610"/>
                  </a:lnTo>
                  <a:lnTo>
                    <a:pt x="0" y="692150"/>
                  </a:lnTo>
                  <a:lnTo>
                    <a:pt x="0" y="2449830"/>
                  </a:lnTo>
                  <a:lnTo>
                    <a:pt x="0" y="2451100"/>
                  </a:lnTo>
                  <a:lnTo>
                    <a:pt x="2540" y="2456180"/>
                  </a:lnTo>
                  <a:lnTo>
                    <a:pt x="6350" y="2459990"/>
                  </a:lnTo>
                  <a:lnTo>
                    <a:pt x="11430" y="2462530"/>
                  </a:lnTo>
                  <a:lnTo>
                    <a:pt x="12700" y="2462530"/>
                  </a:lnTo>
                  <a:lnTo>
                    <a:pt x="6369050" y="2462530"/>
                  </a:lnTo>
                  <a:lnTo>
                    <a:pt x="6371590" y="2462530"/>
                  </a:lnTo>
                  <a:lnTo>
                    <a:pt x="6376657" y="2459990"/>
                  </a:lnTo>
                  <a:lnTo>
                    <a:pt x="6380480" y="2456180"/>
                  </a:lnTo>
                  <a:lnTo>
                    <a:pt x="6381750" y="2453640"/>
                  </a:lnTo>
                  <a:lnTo>
                    <a:pt x="6381750" y="2451100"/>
                  </a:lnTo>
                  <a:lnTo>
                    <a:pt x="6383007" y="2449830"/>
                  </a:lnTo>
                  <a:lnTo>
                    <a:pt x="6383007" y="674370"/>
                  </a:lnTo>
                  <a:close/>
                </a:path>
              </a:pathLst>
            </a:custGeom>
            <a:solidFill>
              <a:srgbClr val="000000"/>
            </a:solidFill>
          </p:spPr>
          <p:txBody>
            <a:bodyPr wrap="square" lIns="0" tIns="0" rIns="0" bIns="0" rtlCol="0"/>
            <a:lstStyle/>
            <a:p>
              <a:endParaRPr/>
            </a:p>
          </p:txBody>
        </p:sp>
        <p:sp>
          <p:nvSpPr>
            <p:cNvPr id="20" name="object 20"/>
            <p:cNvSpPr/>
            <p:nvPr/>
          </p:nvSpPr>
          <p:spPr>
            <a:xfrm>
              <a:off x="49530" y="2804159"/>
              <a:ext cx="219710" cy="1916430"/>
            </a:xfrm>
            <a:custGeom>
              <a:avLst/>
              <a:gdLst/>
              <a:ahLst/>
              <a:cxnLst/>
              <a:rect l="l" t="t" r="r" b="b"/>
              <a:pathLst>
                <a:path w="219710" h="1916429">
                  <a:moveTo>
                    <a:pt x="0" y="0"/>
                  </a:moveTo>
                  <a:lnTo>
                    <a:pt x="0" y="1748789"/>
                  </a:lnTo>
                  <a:lnTo>
                    <a:pt x="219710" y="1916429"/>
                  </a:lnTo>
                  <a:lnTo>
                    <a:pt x="219710" y="156210"/>
                  </a:lnTo>
                  <a:lnTo>
                    <a:pt x="0" y="0"/>
                  </a:lnTo>
                  <a:close/>
                </a:path>
              </a:pathLst>
            </a:custGeom>
            <a:solidFill>
              <a:srgbClr val="BE3E00"/>
            </a:solidFill>
          </p:spPr>
          <p:txBody>
            <a:bodyPr wrap="square" lIns="0" tIns="0" rIns="0" bIns="0" rtlCol="0"/>
            <a:lstStyle/>
            <a:p>
              <a:endParaRPr/>
            </a:p>
          </p:txBody>
        </p:sp>
        <p:sp>
          <p:nvSpPr>
            <p:cNvPr id="21" name="object 21"/>
            <p:cNvSpPr/>
            <p:nvPr/>
          </p:nvSpPr>
          <p:spPr>
            <a:xfrm>
              <a:off x="256539" y="2960369"/>
              <a:ext cx="26670" cy="1760220"/>
            </a:xfrm>
            <a:custGeom>
              <a:avLst/>
              <a:gdLst/>
              <a:ahLst/>
              <a:cxnLst/>
              <a:rect l="l" t="t" r="r" b="b"/>
              <a:pathLst>
                <a:path w="26670" h="1760220">
                  <a:moveTo>
                    <a:pt x="26670" y="0"/>
                  </a:moveTo>
                  <a:lnTo>
                    <a:pt x="0" y="0"/>
                  </a:lnTo>
                  <a:lnTo>
                    <a:pt x="0" y="1760219"/>
                  </a:lnTo>
                  <a:lnTo>
                    <a:pt x="26670" y="1760219"/>
                  </a:lnTo>
                  <a:lnTo>
                    <a:pt x="26670" y="0"/>
                  </a:lnTo>
                  <a:close/>
                </a:path>
              </a:pathLst>
            </a:custGeom>
            <a:solidFill>
              <a:srgbClr val="000000"/>
            </a:solidFill>
          </p:spPr>
          <p:txBody>
            <a:bodyPr wrap="square" lIns="0" tIns="0" rIns="0" bIns="0" rtlCol="0"/>
            <a:lstStyle/>
            <a:p>
              <a:endParaRPr/>
            </a:p>
          </p:txBody>
        </p:sp>
        <p:sp>
          <p:nvSpPr>
            <p:cNvPr id="22" name="object 22"/>
            <p:cNvSpPr/>
            <p:nvPr/>
          </p:nvSpPr>
          <p:spPr>
            <a:xfrm>
              <a:off x="36830" y="4542789"/>
              <a:ext cx="246380" cy="191770"/>
            </a:xfrm>
            <a:prstGeom prst="rect">
              <a:avLst/>
            </a:prstGeom>
            <a:blipFill>
              <a:blip r:embed="rId7" cstate="print"/>
              <a:stretch>
                <a:fillRect/>
              </a:stretch>
            </a:blipFill>
          </p:spPr>
          <p:txBody>
            <a:bodyPr wrap="square" lIns="0" tIns="0" rIns="0" bIns="0" rtlCol="0"/>
            <a:lstStyle/>
            <a:p>
              <a:endParaRPr/>
            </a:p>
          </p:txBody>
        </p:sp>
        <p:sp>
          <p:nvSpPr>
            <p:cNvPr id="23" name="object 23"/>
            <p:cNvSpPr/>
            <p:nvPr/>
          </p:nvSpPr>
          <p:spPr>
            <a:xfrm>
              <a:off x="36830" y="2804159"/>
              <a:ext cx="25400" cy="1748789"/>
            </a:xfrm>
            <a:custGeom>
              <a:avLst/>
              <a:gdLst/>
              <a:ahLst/>
              <a:cxnLst/>
              <a:rect l="l" t="t" r="r" b="b"/>
              <a:pathLst>
                <a:path w="25400" h="1748789">
                  <a:moveTo>
                    <a:pt x="25400" y="0"/>
                  </a:moveTo>
                  <a:lnTo>
                    <a:pt x="0" y="0"/>
                  </a:lnTo>
                  <a:lnTo>
                    <a:pt x="0" y="1748789"/>
                  </a:lnTo>
                  <a:lnTo>
                    <a:pt x="25400" y="1748789"/>
                  </a:lnTo>
                  <a:lnTo>
                    <a:pt x="25400" y="0"/>
                  </a:lnTo>
                  <a:close/>
                </a:path>
              </a:pathLst>
            </a:custGeom>
            <a:solidFill>
              <a:srgbClr val="000000"/>
            </a:solidFill>
          </p:spPr>
          <p:txBody>
            <a:bodyPr wrap="square" lIns="0" tIns="0" rIns="0" bIns="0" rtlCol="0"/>
            <a:lstStyle/>
            <a:p>
              <a:endParaRPr/>
            </a:p>
          </p:txBody>
        </p:sp>
        <p:sp>
          <p:nvSpPr>
            <p:cNvPr id="24" name="object 24"/>
            <p:cNvSpPr/>
            <p:nvPr/>
          </p:nvSpPr>
          <p:spPr>
            <a:xfrm>
              <a:off x="36830" y="2792730"/>
              <a:ext cx="246380" cy="177800"/>
            </a:xfrm>
            <a:prstGeom prst="rect">
              <a:avLst/>
            </a:prstGeom>
            <a:blipFill>
              <a:blip r:embed="rId8" cstate="print"/>
              <a:stretch>
                <a:fillRect/>
              </a:stretch>
            </a:blipFill>
          </p:spPr>
          <p:txBody>
            <a:bodyPr wrap="square" lIns="0" tIns="0" rIns="0" bIns="0" rtlCol="0"/>
            <a:lstStyle/>
            <a:p>
              <a:endParaRPr/>
            </a:p>
          </p:txBody>
        </p:sp>
        <p:sp>
          <p:nvSpPr>
            <p:cNvPr id="25" name="object 25"/>
            <p:cNvSpPr/>
            <p:nvPr/>
          </p:nvSpPr>
          <p:spPr>
            <a:xfrm>
              <a:off x="68580" y="768349"/>
              <a:ext cx="219710" cy="1918970"/>
            </a:xfrm>
            <a:custGeom>
              <a:avLst/>
              <a:gdLst/>
              <a:ahLst/>
              <a:cxnLst/>
              <a:rect l="l" t="t" r="r" b="b"/>
              <a:pathLst>
                <a:path w="219710" h="1918970">
                  <a:moveTo>
                    <a:pt x="0" y="0"/>
                  </a:moveTo>
                  <a:lnTo>
                    <a:pt x="0" y="1751329"/>
                  </a:lnTo>
                  <a:lnTo>
                    <a:pt x="219709" y="1918970"/>
                  </a:lnTo>
                  <a:lnTo>
                    <a:pt x="219709" y="158750"/>
                  </a:lnTo>
                  <a:lnTo>
                    <a:pt x="0" y="0"/>
                  </a:lnTo>
                  <a:close/>
                </a:path>
              </a:pathLst>
            </a:custGeom>
            <a:solidFill>
              <a:srgbClr val="7F0000"/>
            </a:solidFill>
          </p:spPr>
          <p:txBody>
            <a:bodyPr wrap="square" lIns="0" tIns="0" rIns="0" bIns="0" rtlCol="0"/>
            <a:lstStyle/>
            <a:p>
              <a:endParaRPr/>
            </a:p>
          </p:txBody>
        </p:sp>
        <p:sp>
          <p:nvSpPr>
            <p:cNvPr id="26" name="object 26"/>
            <p:cNvSpPr/>
            <p:nvPr/>
          </p:nvSpPr>
          <p:spPr>
            <a:xfrm>
              <a:off x="275589" y="927099"/>
              <a:ext cx="26670" cy="1760220"/>
            </a:xfrm>
            <a:custGeom>
              <a:avLst/>
              <a:gdLst/>
              <a:ahLst/>
              <a:cxnLst/>
              <a:rect l="l" t="t" r="r" b="b"/>
              <a:pathLst>
                <a:path w="26670" h="1760220">
                  <a:moveTo>
                    <a:pt x="26670" y="0"/>
                  </a:moveTo>
                  <a:lnTo>
                    <a:pt x="0" y="0"/>
                  </a:lnTo>
                  <a:lnTo>
                    <a:pt x="0" y="1760220"/>
                  </a:lnTo>
                  <a:lnTo>
                    <a:pt x="26670" y="1760220"/>
                  </a:lnTo>
                  <a:lnTo>
                    <a:pt x="26670" y="0"/>
                  </a:lnTo>
                  <a:close/>
                </a:path>
              </a:pathLst>
            </a:custGeom>
            <a:solidFill>
              <a:srgbClr val="000000"/>
            </a:solidFill>
          </p:spPr>
          <p:txBody>
            <a:bodyPr wrap="square" lIns="0" tIns="0" rIns="0" bIns="0" rtlCol="0"/>
            <a:lstStyle/>
            <a:p>
              <a:endParaRPr/>
            </a:p>
          </p:txBody>
        </p:sp>
        <p:sp>
          <p:nvSpPr>
            <p:cNvPr id="27" name="object 27"/>
            <p:cNvSpPr/>
            <p:nvPr/>
          </p:nvSpPr>
          <p:spPr>
            <a:xfrm>
              <a:off x="55880" y="2509519"/>
              <a:ext cx="246379" cy="191769"/>
            </a:xfrm>
            <a:prstGeom prst="rect">
              <a:avLst/>
            </a:prstGeom>
            <a:blipFill>
              <a:blip r:embed="rId7" cstate="print"/>
              <a:stretch>
                <a:fillRect/>
              </a:stretch>
            </a:blipFill>
          </p:spPr>
          <p:txBody>
            <a:bodyPr wrap="square" lIns="0" tIns="0" rIns="0" bIns="0" rtlCol="0"/>
            <a:lstStyle/>
            <a:p>
              <a:endParaRPr/>
            </a:p>
          </p:txBody>
        </p:sp>
        <p:sp>
          <p:nvSpPr>
            <p:cNvPr id="28" name="object 28"/>
            <p:cNvSpPr/>
            <p:nvPr/>
          </p:nvSpPr>
          <p:spPr>
            <a:xfrm>
              <a:off x="55880" y="768349"/>
              <a:ext cx="25400" cy="1751330"/>
            </a:xfrm>
            <a:custGeom>
              <a:avLst/>
              <a:gdLst/>
              <a:ahLst/>
              <a:cxnLst/>
              <a:rect l="l" t="t" r="r" b="b"/>
              <a:pathLst>
                <a:path w="25400" h="1751330">
                  <a:moveTo>
                    <a:pt x="25400" y="0"/>
                  </a:moveTo>
                  <a:lnTo>
                    <a:pt x="0" y="0"/>
                  </a:lnTo>
                  <a:lnTo>
                    <a:pt x="0" y="1751329"/>
                  </a:lnTo>
                  <a:lnTo>
                    <a:pt x="25400" y="1751329"/>
                  </a:lnTo>
                  <a:lnTo>
                    <a:pt x="25400" y="0"/>
                  </a:lnTo>
                  <a:close/>
                </a:path>
              </a:pathLst>
            </a:custGeom>
            <a:solidFill>
              <a:srgbClr val="000000"/>
            </a:solidFill>
          </p:spPr>
          <p:txBody>
            <a:bodyPr wrap="square" lIns="0" tIns="0" rIns="0" bIns="0" rtlCol="0"/>
            <a:lstStyle/>
            <a:p>
              <a:endParaRPr/>
            </a:p>
          </p:txBody>
        </p:sp>
        <p:sp>
          <p:nvSpPr>
            <p:cNvPr id="29" name="object 29"/>
            <p:cNvSpPr/>
            <p:nvPr/>
          </p:nvSpPr>
          <p:spPr>
            <a:xfrm>
              <a:off x="55880" y="755649"/>
              <a:ext cx="246379" cy="181610"/>
            </a:xfrm>
            <a:prstGeom prst="rect">
              <a:avLst/>
            </a:prstGeom>
            <a:blipFill>
              <a:blip r:embed="rId9" cstate="print"/>
              <a:stretch>
                <a:fillRect/>
              </a:stretch>
            </a:blipFill>
          </p:spPr>
          <p:txBody>
            <a:bodyPr wrap="square" lIns="0" tIns="0" rIns="0" bIns="0" rtlCol="0"/>
            <a:lstStyle/>
            <a:p>
              <a:endParaRPr/>
            </a:p>
          </p:txBody>
        </p:sp>
        <p:sp>
          <p:nvSpPr>
            <p:cNvPr id="30" name="object 30"/>
            <p:cNvSpPr/>
            <p:nvPr/>
          </p:nvSpPr>
          <p:spPr>
            <a:xfrm>
              <a:off x="68580" y="109220"/>
              <a:ext cx="3373120" cy="817880"/>
            </a:xfrm>
            <a:custGeom>
              <a:avLst/>
              <a:gdLst/>
              <a:ahLst/>
              <a:cxnLst/>
              <a:rect l="l" t="t" r="r" b="b"/>
              <a:pathLst>
                <a:path w="3373120" h="817880">
                  <a:moveTo>
                    <a:pt x="3197860" y="0"/>
                  </a:moveTo>
                  <a:lnTo>
                    <a:pt x="0" y="659129"/>
                  </a:lnTo>
                  <a:lnTo>
                    <a:pt x="219709" y="817879"/>
                  </a:lnTo>
                  <a:lnTo>
                    <a:pt x="3373120" y="140970"/>
                  </a:lnTo>
                  <a:lnTo>
                    <a:pt x="3197860" y="0"/>
                  </a:lnTo>
                  <a:close/>
                </a:path>
              </a:pathLst>
            </a:custGeom>
            <a:solidFill>
              <a:srgbClr val="FF5E7E"/>
            </a:solidFill>
          </p:spPr>
          <p:txBody>
            <a:bodyPr wrap="square" lIns="0" tIns="0" rIns="0" bIns="0" rtlCol="0"/>
            <a:lstStyle/>
            <a:p>
              <a:endParaRPr/>
            </a:p>
          </p:txBody>
        </p:sp>
        <p:sp>
          <p:nvSpPr>
            <p:cNvPr id="31" name="object 31"/>
            <p:cNvSpPr/>
            <p:nvPr/>
          </p:nvSpPr>
          <p:spPr>
            <a:xfrm>
              <a:off x="60960" y="758189"/>
              <a:ext cx="234950" cy="181610"/>
            </a:xfrm>
            <a:prstGeom prst="rect">
              <a:avLst/>
            </a:prstGeom>
            <a:blipFill>
              <a:blip r:embed="rId10" cstate="print"/>
              <a:stretch>
                <a:fillRect/>
              </a:stretch>
            </a:blipFill>
          </p:spPr>
          <p:txBody>
            <a:bodyPr wrap="square" lIns="0" tIns="0" rIns="0" bIns="0" rtlCol="0"/>
            <a:lstStyle/>
            <a:p>
              <a:endParaRPr/>
            </a:p>
          </p:txBody>
        </p:sp>
        <p:sp>
          <p:nvSpPr>
            <p:cNvPr id="32" name="object 32"/>
            <p:cNvSpPr/>
            <p:nvPr/>
          </p:nvSpPr>
          <p:spPr>
            <a:xfrm>
              <a:off x="285750" y="237490"/>
              <a:ext cx="3158490" cy="702310"/>
            </a:xfrm>
            <a:custGeom>
              <a:avLst/>
              <a:gdLst/>
              <a:ahLst/>
              <a:cxnLst/>
              <a:rect l="l" t="t" r="r" b="b"/>
              <a:pathLst>
                <a:path w="3158490" h="702310">
                  <a:moveTo>
                    <a:pt x="3153410" y="0"/>
                  </a:moveTo>
                  <a:lnTo>
                    <a:pt x="0" y="676909"/>
                  </a:lnTo>
                  <a:lnTo>
                    <a:pt x="5079" y="702309"/>
                  </a:lnTo>
                  <a:lnTo>
                    <a:pt x="3158490" y="25400"/>
                  </a:lnTo>
                  <a:lnTo>
                    <a:pt x="3153410" y="0"/>
                  </a:lnTo>
                  <a:close/>
                </a:path>
              </a:pathLst>
            </a:custGeom>
            <a:solidFill>
              <a:srgbClr val="000000"/>
            </a:solidFill>
          </p:spPr>
          <p:txBody>
            <a:bodyPr wrap="square" lIns="0" tIns="0" rIns="0" bIns="0" rtlCol="0"/>
            <a:lstStyle/>
            <a:p>
              <a:endParaRPr/>
            </a:p>
          </p:txBody>
        </p:sp>
        <p:sp>
          <p:nvSpPr>
            <p:cNvPr id="33" name="object 33"/>
            <p:cNvSpPr/>
            <p:nvPr/>
          </p:nvSpPr>
          <p:spPr>
            <a:xfrm>
              <a:off x="3258819" y="96520"/>
              <a:ext cx="195579" cy="166370"/>
            </a:xfrm>
            <a:prstGeom prst="rect">
              <a:avLst/>
            </a:prstGeom>
            <a:blipFill>
              <a:blip r:embed="rId11" cstate="print"/>
              <a:stretch>
                <a:fillRect/>
              </a:stretch>
            </a:blipFill>
          </p:spPr>
          <p:txBody>
            <a:bodyPr wrap="square" lIns="0" tIns="0" rIns="0" bIns="0" rtlCol="0"/>
            <a:lstStyle/>
            <a:p>
              <a:endParaRPr/>
            </a:p>
          </p:txBody>
        </p:sp>
        <p:sp>
          <p:nvSpPr>
            <p:cNvPr id="34" name="object 34"/>
            <p:cNvSpPr/>
            <p:nvPr/>
          </p:nvSpPr>
          <p:spPr>
            <a:xfrm>
              <a:off x="55880" y="96519"/>
              <a:ext cx="3213100" cy="684530"/>
            </a:xfrm>
            <a:custGeom>
              <a:avLst/>
              <a:gdLst/>
              <a:ahLst/>
              <a:cxnLst/>
              <a:rect l="l" t="t" r="r" b="b"/>
              <a:pathLst>
                <a:path w="3213100" h="684530">
                  <a:moveTo>
                    <a:pt x="3213087" y="25400"/>
                  </a:moveTo>
                  <a:lnTo>
                    <a:pt x="3208020" y="0"/>
                  </a:lnTo>
                  <a:lnTo>
                    <a:pt x="10160" y="659130"/>
                  </a:lnTo>
                  <a:lnTo>
                    <a:pt x="8890" y="660400"/>
                  </a:lnTo>
                  <a:lnTo>
                    <a:pt x="6350" y="660400"/>
                  </a:lnTo>
                  <a:lnTo>
                    <a:pt x="5080" y="661670"/>
                  </a:lnTo>
                  <a:lnTo>
                    <a:pt x="2540" y="662940"/>
                  </a:lnTo>
                  <a:lnTo>
                    <a:pt x="1270" y="664210"/>
                  </a:lnTo>
                  <a:lnTo>
                    <a:pt x="1270" y="666750"/>
                  </a:lnTo>
                  <a:lnTo>
                    <a:pt x="0" y="668020"/>
                  </a:lnTo>
                  <a:lnTo>
                    <a:pt x="0" y="675640"/>
                  </a:lnTo>
                  <a:lnTo>
                    <a:pt x="1270" y="676910"/>
                  </a:lnTo>
                  <a:lnTo>
                    <a:pt x="1270" y="679450"/>
                  </a:lnTo>
                  <a:lnTo>
                    <a:pt x="2540" y="680720"/>
                  </a:lnTo>
                  <a:lnTo>
                    <a:pt x="5080" y="681990"/>
                  </a:lnTo>
                  <a:lnTo>
                    <a:pt x="12700" y="671830"/>
                  </a:lnTo>
                  <a:lnTo>
                    <a:pt x="15240" y="684530"/>
                  </a:lnTo>
                  <a:lnTo>
                    <a:pt x="3213087" y="25400"/>
                  </a:lnTo>
                  <a:close/>
                </a:path>
              </a:pathLst>
            </a:custGeom>
            <a:solidFill>
              <a:srgbClr val="000000"/>
            </a:solidFill>
          </p:spPr>
          <p:txBody>
            <a:bodyPr wrap="square" lIns="0" tIns="0" rIns="0" bIns="0" rtlCol="0"/>
            <a:lstStyle/>
            <a:p>
              <a:endParaRPr/>
            </a:p>
          </p:txBody>
        </p:sp>
        <p:sp>
          <p:nvSpPr>
            <p:cNvPr id="35" name="object 35"/>
            <p:cNvSpPr/>
            <p:nvPr/>
          </p:nvSpPr>
          <p:spPr>
            <a:xfrm>
              <a:off x="3260090" y="106680"/>
              <a:ext cx="3383279" cy="802640"/>
            </a:xfrm>
            <a:custGeom>
              <a:avLst/>
              <a:gdLst/>
              <a:ahLst/>
              <a:cxnLst/>
              <a:rect l="l" t="t" r="r" b="b"/>
              <a:pathLst>
                <a:path w="3383279" h="802640">
                  <a:moveTo>
                    <a:pt x="0" y="0"/>
                  </a:moveTo>
                  <a:lnTo>
                    <a:pt x="177800" y="143510"/>
                  </a:lnTo>
                  <a:lnTo>
                    <a:pt x="3383280" y="802640"/>
                  </a:lnTo>
                  <a:lnTo>
                    <a:pt x="3172460" y="648970"/>
                  </a:lnTo>
                  <a:lnTo>
                    <a:pt x="0" y="0"/>
                  </a:lnTo>
                  <a:close/>
                </a:path>
              </a:pathLst>
            </a:custGeom>
            <a:solidFill>
              <a:srgbClr val="FF7E9E"/>
            </a:solidFill>
          </p:spPr>
          <p:txBody>
            <a:bodyPr wrap="square" lIns="0" tIns="0" rIns="0" bIns="0" rtlCol="0"/>
            <a:lstStyle/>
            <a:p>
              <a:endParaRPr/>
            </a:p>
          </p:txBody>
        </p:sp>
        <p:sp>
          <p:nvSpPr>
            <p:cNvPr id="36" name="object 36"/>
            <p:cNvSpPr/>
            <p:nvPr/>
          </p:nvSpPr>
          <p:spPr>
            <a:xfrm>
              <a:off x="3252470" y="96519"/>
              <a:ext cx="3393440" cy="825500"/>
            </a:xfrm>
            <a:custGeom>
              <a:avLst/>
              <a:gdLst/>
              <a:ahLst/>
              <a:cxnLst/>
              <a:rect l="l" t="t" r="r" b="b"/>
              <a:pathLst>
                <a:path w="3393440" h="825500">
                  <a:moveTo>
                    <a:pt x="3393427" y="800100"/>
                  </a:moveTo>
                  <a:lnTo>
                    <a:pt x="190588" y="141528"/>
                  </a:lnTo>
                  <a:lnTo>
                    <a:pt x="16497" y="0"/>
                  </a:lnTo>
                  <a:lnTo>
                    <a:pt x="7620" y="10160"/>
                  </a:lnTo>
                  <a:lnTo>
                    <a:pt x="0" y="20320"/>
                  </a:lnTo>
                  <a:lnTo>
                    <a:pt x="177800" y="163830"/>
                  </a:lnTo>
                  <a:lnTo>
                    <a:pt x="185420" y="153670"/>
                  </a:lnTo>
                  <a:lnTo>
                    <a:pt x="177800" y="163830"/>
                  </a:lnTo>
                  <a:lnTo>
                    <a:pt x="180340" y="166382"/>
                  </a:lnTo>
                  <a:lnTo>
                    <a:pt x="182880" y="166382"/>
                  </a:lnTo>
                  <a:lnTo>
                    <a:pt x="3388360" y="825500"/>
                  </a:lnTo>
                  <a:lnTo>
                    <a:pt x="3393427" y="800100"/>
                  </a:lnTo>
                  <a:close/>
                </a:path>
              </a:pathLst>
            </a:custGeom>
            <a:solidFill>
              <a:srgbClr val="000000"/>
            </a:solidFill>
          </p:spPr>
          <p:txBody>
            <a:bodyPr wrap="square" lIns="0" tIns="0" rIns="0" bIns="0" rtlCol="0"/>
            <a:lstStyle/>
            <a:p>
              <a:endParaRPr/>
            </a:p>
          </p:txBody>
        </p:sp>
        <p:sp>
          <p:nvSpPr>
            <p:cNvPr id="37" name="object 37"/>
            <p:cNvSpPr/>
            <p:nvPr/>
          </p:nvSpPr>
          <p:spPr>
            <a:xfrm>
              <a:off x="6424930" y="742949"/>
              <a:ext cx="231140" cy="179070"/>
            </a:xfrm>
            <a:prstGeom prst="rect">
              <a:avLst/>
            </a:prstGeom>
            <a:blipFill>
              <a:blip r:embed="rId12" cstate="print"/>
              <a:stretch>
                <a:fillRect/>
              </a:stretch>
            </a:blipFill>
          </p:spPr>
          <p:txBody>
            <a:bodyPr wrap="square" lIns="0" tIns="0" rIns="0" bIns="0" rtlCol="0"/>
            <a:lstStyle/>
            <a:p>
              <a:endParaRPr/>
            </a:p>
          </p:txBody>
        </p:sp>
        <p:sp>
          <p:nvSpPr>
            <p:cNvPr id="38" name="object 38"/>
            <p:cNvSpPr/>
            <p:nvPr/>
          </p:nvSpPr>
          <p:spPr>
            <a:xfrm>
              <a:off x="3247390" y="93979"/>
              <a:ext cx="3187700" cy="674370"/>
            </a:xfrm>
            <a:custGeom>
              <a:avLst/>
              <a:gdLst/>
              <a:ahLst/>
              <a:cxnLst/>
              <a:rect l="l" t="t" r="r" b="b"/>
              <a:pathLst>
                <a:path w="3187700" h="674370">
                  <a:moveTo>
                    <a:pt x="3187700" y="648970"/>
                  </a:moveTo>
                  <a:lnTo>
                    <a:pt x="15227" y="0"/>
                  </a:lnTo>
                  <a:lnTo>
                    <a:pt x="8877" y="0"/>
                  </a:lnTo>
                  <a:lnTo>
                    <a:pt x="6350" y="1270"/>
                  </a:lnTo>
                  <a:lnTo>
                    <a:pt x="5080" y="2540"/>
                  </a:lnTo>
                  <a:lnTo>
                    <a:pt x="2540" y="3810"/>
                  </a:lnTo>
                  <a:lnTo>
                    <a:pt x="2540" y="6350"/>
                  </a:lnTo>
                  <a:lnTo>
                    <a:pt x="1270" y="7620"/>
                  </a:lnTo>
                  <a:lnTo>
                    <a:pt x="0" y="10160"/>
                  </a:lnTo>
                  <a:lnTo>
                    <a:pt x="0" y="15240"/>
                  </a:lnTo>
                  <a:lnTo>
                    <a:pt x="1270" y="16510"/>
                  </a:lnTo>
                  <a:lnTo>
                    <a:pt x="2540" y="19050"/>
                  </a:lnTo>
                  <a:lnTo>
                    <a:pt x="3810" y="20320"/>
                  </a:lnTo>
                  <a:lnTo>
                    <a:pt x="5080" y="22860"/>
                  </a:lnTo>
                  <a:lnTo>
                    <a:pt x="12687" y="12712"/>
                  </a:lnTo>
                  <a:lnTo>
                    <a:pt x="10160" y="25400"/>
                  </a:lnTo>
                  <a:lnTo>
                    <a:pt x="3182620" y="674370"/>
                  </a:lnTo>
                  <a:lnTo>
                    <a:pt x="3187700" y="648970"/>
                  </a:lnTo>
                  <a:close/>
                </a:path>
              </a:pathLst>
            </a:custGeom>
            <a:solidFill>
              <a:srgbClr val="000000"/>
            </a:solidFill>
          </p:spPr>
          <p:txBody>
            <a:bodyPr wrap="square" lIns="0" tIns="0" rIns="0" bIns="0" rtlCol="0"/>
            <a:lstStyle/>
            <a:p>
              <a:endParaRPr/>
            </a:p>
          </p:txBody>
        </p:sp>
        <p:sp>
          <p:nvSpPr>
            <p:cNvPr id="39" name="object 39"/>
            <p:cNvSpPr/>
            <p:nvPr/>
          </p:nvSpPr>
          <p:spPr>
            <a:xfrm>
              <a:off x="289559" y="250190"/>
              <a:ext cx="6353810" cy="2437130"/>
            </a:xfrm>
            <a:custGeom>
              <a:avLst/>
              <a:gdLst/>
              <a:ahLst/>
              <a:cxnLst/>
              <a:rect l="l" t="t" r="r" b="b"/>
              <a:pathLst>
                <a:path w="6353809" h="2437130">
                  <a:moveTo>
                    <a:pt x="3149600" y="0"/>
                  </a:moveTo>
                  <a:lnTo>
                    <a:pt x="0" y="676909"/>
                  </a:lnTo>
                  <a:lnTo>
                    <a:pt x="0" y="2437129"/>
                  </a:lnTo>
                  <a:lnTo>
                    <a:pt x="3168650" y="1776729"/>
                  </a:lnTo>
                  <a:lnTo>
                    <a:pt x="6353810" y="2437129"/>
                  </a:lnTo>
                  <a:lnTo>
                    <a:pt x="6353810" y="659129"/>
                  </a:lnTo>
                  <a:lnTo>
                    <a:pt x="3149600" y="0"/>
                  </a:lnTo>
                  <a:close/>
                </a:path>
              </a:pathLst>
            </a:custGeom>
            <a:solidFill>
              <a:srgbClr val="DE1E3E"/>
            </a:solidFill>
          </p:spPr>
          <p:txBody>
            <a:bodyPr wrap="square" lIns="0" tIns="0" rIns="0" bIns="0" rtlCol="0"/>
            <a:lstStyle/>
            <a:p>
              <a:endParaRPr/>
            </a:p>
          </p:txBody>
        </p:sp>
        <p:sp>
          <p:nvSpPr>
            <p:cNvPr id="40" name="object 40"/>
            <p:cNvSpPr/>
            <p:nvPr/>
          </p:nvSpPr>
          <p:spPr>
            <a:xfrm>
              <a:off x="276860" y="237502"/>
              <a:ext cx="6380480" cy="2462530"/>
            </a:xfrm>
            <a:custGeom>
              <a:avLst/>
              <a:gdLst/>
              <a:ahLst/>
              <a:cxnLst/>
              <a:rect l="l" t="t" r="r" b="b"/>
              <a:pathLst>
                <a:path w="6380480" h="2462530">
                  <a:moveTo>
                    <a:pt x="6380480" y="671817"/>
                  </a:moveTo>
                  <a:lnTo>
                    <a:pt x="6379210" y="670547"/>
                  </a:lnTo>
                  <a:lnTo>
                    <a:pt x="6379210" y="668007"/>
                  </a:lnTo>
                  <a:lnTo>
                    <a:pt x="6377940" y="665467"/>
                  </a:lnTo>
                  <a:lnTo>
                    <a:pt x="6376670" y="664197"/>
                  </a:lnTo>
                  <a:lnTo>
                    <a:pt x="6375387" y="661657"/>
                  </a:lnTo>
                  <a:lnTo>
                    <a:pt x="6374130" y="661657"/>
                  </a:lnTo>
                  <a:lnTo>
                    <a:pt x="6369037" y="659117"/>
                  </a:lnTo>
                  <a:lnTo>
                    <a:pt x="6366510" y="671817"/>
                  </a:lnTo>
                  <a:lnTo>
                    <a:pt x="6369037" y="659117"/>
                  </a:lnTo>
                  <a:lnTo>
                    <a:pt x="6353810" y="655993"/>
                  </a:lnTo>
                  <a:lnTo>
                    <a:pt x="6353810" y="682434"/>
                  </a:lnTo>
                  <a:lnTo>
                    <a:pt x="6353810" y="2433967"/>
                  </a:lnTo>
                  <a:lnTo>
                    <a:pt x="3183890" y="1776717"/>
                  </a:lnTo>
                  <a:lnTo>
                    <a:pt x="3178810" y="1776717"/>
                  </a:lnTo>
                  <a:lnTo>
                    <a:pt x="25400" y="2433942"/>
                  </a:lnTo>
                  <a:lnTo>
                    <a:pt x="25400" y="700125"/>
                  </a:lnTo>
                  <a:lnTo>
                    <a:pt x="3162350" y="25946"/>
                  </a:lnTo>
                  <a:lnTo>
                    <a:pt x="6353810" y="682434"/>
                  </a:lnTo>
                  <a:lnTo>
                    <a:pt x="6353810" y="655993"/>
                  </a:lnTo>
                  <a:lnTo>
                    <a:pt x="3164840" y="0"/>
                  </a:lnTo>
                  <a:lnTo>
                    <a:pt x="3159760" y="0"/>
                  </a:lnTo>
                  <a:lnTo>
                    <a:pt x="10160" y="676897"/>
                  </a:lnTo>
                  <a:lnTo>
                    <a:pt x="7620" y="676897"/>
                  </a:lnTo>
                  <a:lnTo>
                    <a:pt x="6350" y="678167"/>
                  </a:lnTo>
                  <a:lnTo>
                    <a:pt x="3810" y="679437"/>
                  </a:lnTo>
                  <a:lnTo>
                    <a:pt x="2540" y="680707"/>
                  </a:lnTo>
                  <a:lnTo>
                    <a:pt x="1270" y="683247"/>
                  </a:lnTo>
                  <a:lnTo>
                    <a:pt x="0" y="684517"/>
                  </a:lnTo>
                  <a:lnTo>
                    <a:pt x="0" y="689597"/>
                  </a:lnTo>
                  <a:lnTo>
                    <a:pt x="0" y="2449817"/>
                  </a:lnTo>
                  <a:lnTo>
                    <a:pt x="0" y="2454897"/>
                  </a:lnTo>
                  <a:lnTo>
                    <a:pt x="1270" y="2456167"/>
                  </a:lnTo>
                  <a:lnTo>
                    <a:pt x="2540" y="2458707"/>
                  </a:lnTo>
                  <a:lnTo>
                    <a:pt x="3810" y="2459977"/>
                  </a:lnTo>
                  <a:lnTo>
                    <a:pt x="8890" y="2462517"/>
                  </a:lnTo>
                  <a:lnTo>
                    <a:pt x="15240" y="2462517"/>
                  </a:lnTo>
                  <a:lnTo>
                    <a:pt x="3181350" y="1802650"/>
                  </a:lnTo>
                  <a:lnTo>
                    <a:pt x="6363970" y="2462517"/>
                  </a:lnTo>
                  <a:lnTo>
                    <a:pt x="6366497" y="2449817"/>
                  </a:lnTo>
                  <a:lnTo>
                    <a:pt x="6363970" y="2462517"/>
                  </a:lnTo>
                  <a:lnTo>
                    <a:pt x="6369037" y="2462517"/>
                  </a:lnTo>
                  <a:lnTo>
                    <a:pt x="6371590" y="2461247"/>
                  </a:lnTo>
                  <a:lnTo>
                    <a:pt x="6372860" y="2461247"/>
                  </a:lnTo>
                  <a:lnTo>
                    <a:pt x="6375387" y="2459977"/>
                  </a:lnTo>
                  <a:lnTo>
                    <a:pt x="6376670" y="2458707"/>
                  </a:lnTo>
                  <a:lnTo>
                    <a:pt x="6379210" y="2453627"/>
                  </a:lnTo>
                  <a:lnTo>
                    <a:pt x="6379210" y="2452357"/>
                  </a:lnTo>
                  <a:lnTo>
                    <a:pt x="6380480" y="2449817"/>
                  </a:lnTo>
                  <a:lnTo>
                    <a:pt x="6380480" y="671817"/>
                  </a:lnTo>
                  <a:close/>
                </a:path>
              </a:pathLst>
            </a:custGeom>
            <a:solidFill>
              <a:srgbClr val="000000"/>
            </a:solidFill>
          </p:spPr>
          <p:txBody>
            <a:bodyPr wrap="square" lIns="0" tIns="0" rIns="0" bIns="0" rtlCol="0"/>
            <a:lstStyle/>
            <a:p>
              <a:endParaRPr/>
            </a:p>
          </p:txBody>
        </p:sp>
        <p:sp>
          <p:nvSpPr>
            <p:cNvPr id="41" name="object 41"/>
            <p:cNvSpPr/>
            <p:nvPr/>
          </p:nvSpPr>
          <p:spPr>
            <a:xfrm>
              <a:off x="49530" y="2142490"/>
              <a:ext cx="3373120" cy="817880"/>
            </a:xfrm>
            <a:custGeom>
              <a:avLst/>
              <a:gdLst/>
              <a:ahLst/>
              <a:cxnLst/>
              <a:rect l="l" t="t" r="r" b="b"/>
              <a:pathLst>
                <a:path w="3373120" h="817880">
                  <a:moveTo>
                    <a:pt x="3200400" y="0"/>
                  </a:moveTo>
                  <a:lnTo>
                    <a:pt x="0" y="662939"/>
                  </a:lnTo>
                  <a:lnTo>
                    <a:pt x="219710" y="817880"/>
                  </a:lnTo>
                  <a:lnTo>
                    <a:pt x="3373120" y="142239"/>
                  </a:lnTo>
                  <a:lnTo>
                    <a:pt x="3200400" y="0"/>
                  </a:lnTo>
                  <a:close/>
                </a:path>
              </a:pathLst>
            </a:custGeom>
            <a:solidFill>
              <a:srgbClr val="FF5E1E"/>
            </a:solidFill>
          </p:spPr>
          <p:txBody>
            <a:bodyPr wrap="square" lIns="0" tIns="0" rIns="0" bIns="0" rtlCol="0"/>
            <a:lstStyle/>
            <a:p>
              <a:endParaRPr/>
            </a:p>
          </p:txBody>
        </p:sp>
        <p:sp>
          <p:nvSpPr>
            <p:cNvPr id="42" name="object 42"/>
            <p:cNvSpPr/>
            <p:nvPr/>
          </p:nvSpPr>
          <p:spPr>
            <a:xfrm>
              <a:off x="41910" y="2272029"/>
              <a:ext cx="3383279" cy="701040"/>
            </a:xfrm>
            <a:custGeom>
              <a:avLst/>
              <a:gdLst/>
              <a:ahLst/>
              <a:cxnLst/>
              <a:rect l="l" t="t" r="r" b="b"/>
              <a:pathLst>
                <a:path w="3383279" h="701039">
                  <a:moveTo>
                    <a:pt x="3383280" y="25400"/>
                  </a:moveTo>
                  <a:lnTo>
                    <a:pt x="3378200" y="0"/>
                  </a:lnTo>
                  <a:lnTo>
                    <a:pt x="231178" y="675538"/>
                  </a:lnTo>
                  <a:lnTo>
                    <a:pt x="13970" y="523240"/>
                  </a:lnTo>
                  <a:lnTo>
                    <a:pt x="7620" y="533400"/>
                  </a:lnTo>
                  <a:lnTo>
                    <a:pt x="0" y="543560"/>
                  </a:lnTo>
                  <a:lnTo>
                    <a:pt x="220980" y="699770"/>
                  </a:lnTo>
                  <a:lnTo>
                    <a:pt x="223520" y="701040"/>
                  </a:lnTo>
                  <a:lnTo>
                    <a:pt x="229870" y="701040"/>
                  </a:lnTo>
                  <a:lnTo>
                    <a:pt x="3383280" y="25400"/>
                  </a:lnTo>
                  <a:close/>
                </a:path>
              </a:pathLst>
            </a:custGeom>
            <a:solidFill>
              <a:srgbClr val="000000"/>
            </a:solidFill>
          </p:spPr>
          <p:txBody>
            <a:bodyPr wrap="square" lIns="0" tIns="0" rIns="0" bIns="0" rtlCol="0"/>
            <a:lstStyle/>
            <a:p>
              <a:endParaRPr/>
            </a:p>
          </p:txBody>
        </p:sp>
        <p:sp>
          <p:nvSpPr>
            <p:cNvPr id="43" name="object 43"/>
            <p:cNvSpPr/>
            <p:nvPr/>
          </p:nvSpPr>
          <p:spPr>
            <a:xfrm>
              <a:off x="3241040" y="2131059"/>
              <a:ext cx="194310" cy="166369"/>
            </a:xfrm>
            <a:prstGeom prst="rect">
              <a:avLst/>
            </a:prstGeom>
            <a:blipFill>
              <a:blip r:embed="rId13" cstate="print"/>
              <a:stretch>
                <a:fillRect/>
              </a:stretch>
            </a:blipFill>
          </p:spPr>
          <p:txBody>
            <a:bodyPr wrap="square" lIns="0" tIns="0" rIns="0" bIns="0" rtlCol="0"/>
            <a:lstStyle/>
            <a:p>
              <a:endParaRPr/>
            </a:p>
          </p:txBody>
        </p:sp>
        <p:sp>
          <p:nvSpPr>
            <p:cNvPr id="44" name="object 44"/>
            <p:cNvSpPr/>
            <p:nvPr/>
          </p:nvSpPr>
          <p:spPr>
            <a:xfrm>
              <a:off x="36830" y="2131059"/>
              <a:ext cx="3215640" cy="687070"/>
            </a:xfrm>
            <a:custGeom>
              <a:avLst/>
              <a:gdLst/>
              <a:ahLst/>
              <a:cxnLst/>
              <a:rect l="l" t="t" r="r" b="b"/>
              <a:pathLst>
                <a:path w="3215639" h="687069">
                  <a:moveTo>
                    <a:pt x="3215640" y="24130"/>
                  </a:moveTo>
                  <a:lnTo>
                    <a:pt x="3213100" y="11430"/>
                  </a:lnTo>
                  <a:lnTo>
                    <a:pt x="3210560" y="0"/>
                  </a:lnTo>
                  <a:lnTo>
                    <a:pt x="10160" y="661670"/>
                  </a:lnTo>
                  <a:lnTo>
                    <a:pt x="8890" y="661670"/>
                  </a:lnTo>
                  <a:lnTo>
                    <a:pt x="6350" y="662940"/>
                  </a:lnTo>
                  <a:lnTo>
                    <a:pt x="5080" y="664210"/>
                  </a:lnTo>
                  <a:lnTo>
                    <a:pt x="2540" y="665480"/>
                  </a:lnTo>
                  <a:lnTo>
                    <a:pt x="1270" y="666750"/>
                  </a:lnTo>
                  <a:lnTo>
                    <a:pt x="0" y="669290"/>
                  </a:lnTo>
                  <a:lnTo>
                    <a:pt x="0" y="679450"/>
                  </a:lnTo>
                  <a:lnTo>
                    <a:pt x="1270" y="681990"/>
                  </a:lnTo>
                  <a:lnTo>
                    <a:pt x="2540" y="683260"/>
                  </a:lnTo>
                  <a:lnTo>
                    <a:pt x="5080" y="684530"/>
                  </a:lnTo>
                  <a:lnTo>
                    <a:pt x="12700" y="674370"/>
                  </a:lnTo>
                  <a:lnTo>
                    <a:pt x="15240" y="687070"/>
                  </a:lnTo>
                  <a:lnTo>
                    <a:pt x="3215640" y="24130"/>
                  </a:lnTo>
                  <a:close/>
                </a:path>
              </a:pathLst>
            </a:custGeom>
            <a:solidFill>
              <a:srgbClr val="000000"/>
            </a:solidFill>
          </p:spPr>
          <p:txBody>
            <a:bodyPr wrap="square" lIns="0" tIns="0" rIns="0" bIns="0" rtlCol="0"/>
            <a:lstStyle/>
            <a:p>
              <a:endParaRPr/>
            </a:p>
          </p:txBody>
        </p:sp>
        <p:sp>
          <p:nvSpPr>
            <p:cNvPr id="45" name="object 45"/>
            <p:cNvSpPr/>
            <p:nvPr/>
          </p:nvSpPr>
          <p:spPr>
            <a:xfrm>
              <a:off x="3243580" y="2139950"/>
              <a:ext cx="3383279" cy="801370"/>
            </a:xfrm>
            <a:custGeom>
              <a:avLst/>
              <a:gdLst/>
              <a:ahLst/>
              <a:cxnLst/>
              <a:rect l="l" t="t" r="r" b="b"/>
              <a:pathLst>
                <a:path w="3383279" h="801369">
                  <a:moveTo>
                    <a:pt x="0" y="0"/>
                  </a:moveTo>
                  <a:lnTo>
                    <a:pt x="176530" y="144779"/>
                  </a:lnTo>
                  <a:lnTo>
                    <a:pt x="3383279" y="801370"/>
                  </a:lnTo>
                  <a:lnTo>
                    <a:pt x="3172460" y="652779"/>
                  </a:lnTo>
                  <a:lnTo>
                    <a:pt x="0" y="0"/>
                  </a:lnTo>
                  <a:close/>
                </a:path>
              </a:pathLst>
            </a:custGeom>
            <a:solidFill>
              <a:srgbClr val="FF7E3E"/>
            </a:solidFill>
          </p:spPr>
          <p:txBody>
            <a:bodyPr wrap="square" lIns="0" tIns="0" rIns="0" bIns="0" rtlCol="0"/>
            <a:lstStyle/>
            <a:p>
              <a:endParaRPr/>
            </a:p>
          </p:txBody>
        </p:sp>
        <p:sp>
          <p:nvSpPr>
            <p:cNvPr id="46" name="object 46"/>
            <p:cNvSpPr/>
            <p:nvPr/>
          </p:nvSpPr>
          <p:spPr>
            <a:xfrm>
              <a:off x="3234690" y="2129789"/>
              <a:ext cx="3394710" cy="824230"/>
            </a:xfrm>
            <a:custGeom>
              <a:avLst/>
              <a:gdLst/>
              <a:ahLst/>
              <a:cxnLst/>
              <a:rect l="l" t="t" r="r" b="b"/>
              <a:pathLst>
                <a:path w="3394709" h="824230">
                  <a:moveTo>
                    <a:pt x="3394710" y="800100"/>
                  </a:moveTo>
                  <a:lnTo>
                    <a:pt x="192278" y="143129"/>
                  </a:lnTo>
                  <a:lnTo>
                    <a:pt x="16510" y="0"/>
                  </a:lnTo>
                  <a:lnTo>
                    <a:pt x="8890" y="10160"/>
                  </a:lnTo>
                  <a:lnTo>
                    <a:pt x="0" y="20320"/>
                  </a:lnTo>
                  <a:lnTo>
                    <a:pt x="177800" y="165100"/>
                  </a:lnTo>
                  <a:lnTo>
                    <a:pt x="179070" y="165100"/>
                  </a:lnTo>
                  <a:lnTo>
                    <a:pt x="181610" y="166370"/>
                  </a:lnTo>
                  <a:lnTo>
                    <a:pt x="182880" y="167640"/>
                  </a:lnTo>
                  <a:lnTo>
                    <a:pt x="3389630" y="824230"/>
                  </a:lnTo>
                  <a:lnTo>
                    <a:pt x="3392157" y="811530"/>
                  </a:lnTo>
                  <a:lnTo>
                    <a:pt x="3394710" y="800100"/>
                  </a:lnTo>
                  <a:close/>
                </a:path>
              </a:pathLst>
            </a:custGeom>
            <a:solidFill>
              <a:srgbClr val="000000"/>
            </a:solidFill>
          </p:spPr>
          <p:txBody>
            <a:bodyPr wrap="square" lIns="0" tIns="0" rIns="0" bIns="0" rtlCol="0"/>
            <a:lstStyle/>
            <a:p>
              <a:endParaRPr/>
            </a:p>
          </p:txBody>
        </p:sp>
        <p:sp>
          <p:nvSpPr>
            <p:cNvPr id="47" name="object 47"/>
            <p:cNvSpPr/>
            <p:nvPr/>
          </p:nvSpPr>
          <p:spPr>
            <a:xfrm>
              <a:off x="6408420" y="2780030"/>
              <a:ext cx="231139" cy="173990"/>
            </a:xfrm>
            <a:prstGeom prst="rect">
              <a:avLst/>
            </a:prstGeom>
            <a:blipFill>
              <a:blip r:embed="rId14" cstate="print"/>
              <a:stretch>
                <a:fillRect/>
              </a:stretch>
            </a:blipFill>
          </p:spPr>
          <p:txBody>
            <a:bodyPr wrap="square" lIns="0" tIns="0" rIns="0" bIns="0" rtlCol="0"/>
            <a:lstStyle/>
            <a:p>
              <a:endParaRPr/>
            </a:p>
          </p:txBody>
        </p:sp>
        <p:sp>
          <p:nvSpPr>
            <p:cNvPr id="48" name="object 48"/>
            <p:cNvSpPr/>
            <p:nvPr/>
          </p:nvSpPr>
          <p:spPr>
            <a:xfrm>
              <a:off x="3230880" y="2127249"/>
              <a:ext cx="3187700" cy="678180"/>
            </a:xfrm>
            <a:custGeom>
              <a:avLst/>
              <a:gdLst/>
              <a:ahLst/>
              <a:cxnLst/>
              <a:rect l="l" t="t" r="r" b="b"/>
              <a:pathLst>
                <a:path w="3187700" h="678180">
                  <a:moveTo>
                    <a:pt x="3187700" y="652780"/>
                  </a:moveTo>
                  <a:lnTo>
                    <a:pt x="15240" y="0"/>
                  </a:lnTo>
                  <a:lnTo>
                    <a:pt x="10160" y="0"/>
                  </a:lnTo>
                  <a:lnTo>
                    <a:pt x="7620" y="1270"/>
                  </a:lnTo>
                  <a:lnTo>
                    <a:pt x="6350" y="1270"/>
                  </a:lnTo>
                  <a:lnTo>
                    <a:pt x="3810" y="2540"/>
                  </a:lnTo>
                  <a:lnTo>
                    <a:pt x="2540" y="5080"/>
                  </a:lnTo>
                  <a:lnTo>
                    <a:pt x="1270" y="6350"/>
                  </a:lnTo>
                  <a:lnTo>
                    <a:pt x="0" y="8890"/>
                  </a:lnTo>
                  <a:lnTo>
                    <a:pt x="0" y="17780"/>
                  </a:lnTo>
                  <a:lnTo>
                    <a:pt x="2540" y="20320"/>
                  </a:lnTo>
                  <a:lnTo>
                    <a:pt x="3810" y="22860"/>
                  </a:lnTo>
                  <a:lnTo>
                    <a:pt x="12700" y="12700"/>
                  </a:lnTo>
                  <a:lnTo>
                    <a:pt x="10160" y="25400"/>
                  </a:lnTo>
                  <a:lnTo>
                    <a:pt x="3182620" y="678180"/>
                  </a:lnTo>
                  <a:lnTo>
                    <a:pt x="3187700" y="652780"/>
                  </a:lnTo>
                  <a:close/>
                </a:path>
              </a:pathLst>
            </a:custGeom>
            <a:solidFill>
              <a:srgbClr val="000000"/>
            </a:solidFill>
          </p:spPr>
          <p:txBody>
            <a:bodyPr wrap="square" lIns="0" tIns="0" rIns="0" bIns="0" rtlCol="0"/>
            <a:lstStyle/>
            <a:p>
              <a:endParaRPr/>
            </a:p>
          </p:txBody>
        </p:sp>
        <p:sp>
          <p:nvSpPr>
            <p:cNvPr id="49" name="object 49"/>
            <p:cNvSpPr/>
            <p:nvPr/>
          </p:nvSpPr>
          <p:spPr>
            <a:xfrm>
              <a:off x="269239" y="2284730"/>
              <a:ext cx="6356350" cy="2435860"/>
            </a:xfrm>
            <a:custGeom>
              <a:avLst/>
              <a:gdLst/>
              <a:ahLst/>
              <a:cxnLst/>
              <a:rect l="l" t="t" r="r" b="b"/>
              <a:pathLst>
                <a:path w="6356350" h="2435860">
                  <a:moveTo>
                    <a:pt x="3150870" y="0"/>
                  </a:moveTo>
                  <a:lnTo>
                    <a:pt x="0" y="675640"/>
                  </a:lnTo>
                  <a:lnTo>
                    <a:pt x="0" y="2435860"/>
                  </a:lnTo>
                  <a:lnTo>
                    <a:pt x="3168650" y="1774190"/>
                  </a:lnTo>
                  <a:lnTo>
                    <a:pt x="6356350" y="2435860"/>
                  </a:lnTo>
                  <a:lnTo>
                    <a:pt x="6356350" y="656590"/>
                  </a:lnTo>
                  <a:lnTo>
                    <a:pt x="3150870" y="0"/>
                  </a:lnTo>
                  <a:close/>
                </a:path>
              </a:pathLst>
            </a:custGeom>
            <a:solidFill>
              <a:srgbClr val="FF5E00"/>
            </a:solidFill>
          </p:spPr>
          <p:txBody>
            <a:bodyPr wrap="square" lIns="0" tIns="0" rIns="0" bIns="0" rtlCol="0"/>
            <a:lstStyle/>
            <a:p>
              <a:endParaRPr/>
            </a:p>
          </p:txBody>
        </p:sp>
        <p:sp>
          <p:nvSpPr>
            <p:cNvPr id="50" name="object 50"/>
            <p:cNvSpPr/>
            <p:nvPr/>
          </p:nvSpPr>
          <p:spPr>
            <a:xfrm>
              <a:off x="256540" y="2272029"/>
              <a:ext cx="6383020" cy="2462530"/>
            </a:xfrm>
            <a:custGeom>
              <a:avLst/>
              <a:gdLst/>
              <a:ahLst/>
              <a:cxnLst/>
              <a:rect l="l" t="t" r="r" b="b"/>
              <a:pathLst>
                <a:path w="6383020" h="2462529">
                  <a:moveTo>
                    <a:pt x="6383007" y="669290"/>
                  </a:moveTo>
                  <a:lnTo>
                    <a:pt x="6381750" y="666750"/>
                  </a:lnTo>
                  <a:lnTo>
                    <a:pt x="6381750" y="665480"/>
                  </a:lnTo>
                  <a:lnTo>
                    <a:pt x="6380480" y="662940"/>
                  </a:lnTo>
                  <a:lnTo>
                    <a:pt x="6379210" y="661670"/>
                  </a:lnTo>
                  <a:lnTo>
                    <a:pt x="6377940" y="659130"/>
                  </a:lnTo>
                  <a:lnTo>
                    <a:pt x="6376657" y="657860"/>
                  </a:lnTo>
                  <a:lnTo>
                    <a:pt x="6374130" y="657860"/>
                  </a:lnTo>
                  <a:lnTo>
                    <a:pt x="6371590" y="656590"/>
                  </a:lnTo>
                  <a:lnTo>
                    <a:pt x="6357607" y="653732"/>
                  </a:lnTo>
                  <a:lnTo>
                    <a:pt x="6357607" y="680173"/>
                  </a:lnTo>
                  <a:lnTo>
                    <a:pt x="6357607" y="2432964"/>
                  </a:lnTo>
                  <a:lnTo>
                    <a:pt x="3183890" y="1774190"/>
                  </a:lnTo>
                  <a:lnTo>
                    <a:pt x="3178810" y="1774190"/>
                  </a:lnTo>
                  <a:lnTo>
                    <a:pt x="26670" y="2432418"/>
                  </a:lnTo>
                  <a:lnTo>
                    <a:pt x="26670" y="698601"/>
                  </a:lnTo>
                  <a:lnTo>
                    <a:pt x="3163620" y="25933"/>
                  </a:lnTo>
                  <a:lnTo>
                    <a:pt x="6357607" y="680173"/>
                  </a:lnTo>
                  <a:lnTo>
                    <a:pt x="6357607" y="653732"/>
                  </a:lnTo>
                  <a:lnTo>
                    <a:pt x="3166110" y="0"/>
                  </a:lnTo>
                  <a:lnTo>
                    <a:pt x="3161030" y="0"/>
                  </a:lnTo>
                  <a:lnTo>
                    <a:pt x="10160" y="675640"/>
                  </a:lnTo>
                  <a:lnTo>
                    <a:pt x="8890" y="676910"/>
                  </a:lnTo>
                  <a:lnTo>
                    <a:pt x="6350" y="676910"/>
                  </a:lnTo>
                  <a:lnTo>
                    <a:pt x="3810" y="679450"/>
                  </a:lnTo>
                  <a:lnTo>
                    <a:pt x="1270" y="684530"/>
                  </a:lnTo>
                  <a:lnTo>
                    <a:pt x="0" y="685800"/>
                  </a:lnTo>
                  <a:lnTo>
                    <a:pt x="0" y="688340"/>
                  </a:lnTo>
                  <a:lnTo>
                    <a:pt x="0" y="2448560"/>
                  </a:lnTo>
                  <a:lnTo>
                    <a:pt x="0" y="2451100"/>
                  </a:lnTo>
                  <a:lnTo>
                    <a:pt x="2540" y="2456180"/>
                  </a:lnTo>
                  <a:lnTo>
                    <a:pt x="6350" y="2459990"/>
                  </a:lnTo>
                  <a:lnTo>
                    <a:pt x="8890" y="2461260"/>
                  </a:lnTo>
                  <a:lnTo>
                    <a:pt x="15240" y="2461260"/>
                  </a:lnTo>
                  <a:lnTo>
                    <a:pt x="3181350" y="1800123"/>
                  </a:lnTo>
                  <a:lnTo>
                    <a:pt x="6366510" y="2461260"/>
                  </a:lnTo>
                  <a:lnTo>
                    <a:pt x="6367780" y="2461260"/>
                  </a:lnTo>
                  <a:lnTo>
                    <a:pt x="6369050" y="2462530"/>
                  </a:lnTo>
                  <a:lnTo>
                    <a:pt x="6371590" y="2461260"/>
                  </a:lnTo>
                  <a:lnTo>
                    <a:pt x="6374130" y="2461260"/>
                  </a:lnTo>
                  <a:lnTo>
                    <a:pt x="6376657" y="2459990"/>
                  </a:lnTo>
                  <a:lnTo>
                    <a:pt x="6379210" y="2457450"/>
                  </a:lnTo>
                  <a:lnTo>
                    <a:pt x="6380480" y="2454910"/>
                  </a:lnTo>
                  <a:lnTo>
                    <a:pt x="6381750" y="2453640"/>
                  </a:lnTo>
                  <a:lnTo>
                    <a:pt x="6381750" y="2451100"/>
                  </a:lnTo>
                  <a:lnTo>
                    <a:pt x="6383007" y="2448560"/>
                  </a:lnTo>
                  <a:lnTo>
                    <a:pt x="6383007" y="669290"/>
                  </a:lnTo>
                  <a:close/>
                </a:path>
              </a:pathLst>
            </a:custGeom>
            <a:solidFill>
              <a:srgbClr val="000000"/>
            </a:solidFill>
          </p:spPr>
          <p:txBody>
            <a:bodyPr wrap="square" lIns="0" tIns="0" rIns="0" bIns="0" rtlCol="0"/>
            <a:lstStyle/>
            <a:p>
              <a:endParaRPr/>
            </a:p>
          </p:txBody>
        </p:sp>
      </p:grpSp>
      <p:sp>
        <p:nvSpPr>
          <p:cNvPr id="51" name="object 51"/>
          <p:cNvSpPr txBox="1">
            <a:spLocks noGrp="1"/>
          </p:cNvSpPr>
          <p:nvPr>
            <p:ph type="title"/>
          </p:nvPr>
        </p:nvSpPr>
        <p:spPr>
          <a:xfrm>
            <a:off x="403859" y="713740"/>
            <a:ext cx="6127115" cy="1366520"/>
          </a:xfrm>
          <a:prstGeom prst="rect">
            <a:avLst/>
          </a:prstGeom>
        </p:spPr>
        <p:txBody>
          <a:bodyPr vert="horz" wrap="square" lIns="0" tIns="12700" rIns="0" bIns="0" rtlCol="0">
            <a:spAutoFit/>
          </a:bodyPr>
          <a:lstStyle/>
          <a:p>
            <a:pPr marL="12700" marR="5080" indent="683260">
              <a:lnSpc>
                <a:spcPct val="100000"/>
              </a:lnSpc>
              <a:spcBef>
                <a:spcPts val="100"/>
              </a:spcBef>
            </a:pPr>
            <a:r>
              <a:rPr sz="2200" b="1" spc="-5" dirty="0">
                <a:solidFill>
                  <a:srgbClr val="FFFFFF"/>
                </a:solidFill>
                <a:latin typeface="Arial"/>
                <a:cs typeface="Arial"/>
              </a:rPr>
              <a:t>Information </a:t>
            </a:r>
            <a:r>
              <a:rPr sz="2200" b="1" dirty="0">
                <a:solidFill>
                  <a:srgbClr val="FFFFFF"/>
                </a:solidFill>
                <a:latin typeface="Arial"/>
                <a:cs typeface="Arial"/>
              </a:rPr>
              <a:t>about </a:t>
            </a:r>
            <a:r>
              <a:rPr sz="2200" b="1" spc="-5" dirty="0">
                <a:solidFill>
                  <a:srgbClr val="FFFFFF"/>
                </a:solidFill>
                <a:latin typeface="Arial"/>
                <a:cs typeface="Arial"/>
              </a:rPr>
              <a:t>decision-making  authority, for decision-making support, </a:t>
            </a:r>
            <a:r>
              <a:rPr sz="2200" b="1" dirty="0">
                <a:solidFill>
                  <a:srgbClr val="FFFFFF"/>
                </a:solidFill>
                <a:latin typeface="Arial"/>
                <a:cs typeface="Arial"/>
              </a:rPr>
              <a:t>and  </a:t>
            </a:r>
            <a:r>
              <a:rPr sz="2200" b="1" spc="-5" dirty="0">
                <a:solidFill>
                  <a:srgbClr val="FFFFFF"/>
                </a:solidFill>
                <a:latin typeface="Arial"/>
                <a:cs typeface="Arial"/>
              </a:rPr>
              <a:t>for evaluating </a:t>
            </a:r>
            <a:r>
              <a:rPr sz="2200" b="1" dirty="0">
                <a:solidFill>
                  <a:srgbClr val="FFFFFF"/>
                </a:solidFill>
                <a:latin typeface="Arial"/>
                <a:cs typeface="Arial"/>
              </a:rPr>
              <a:t>and </a:t>
            </a:r>
            <a:r>
              <a:rPr sz="2200" b="1" spc="-5" dirty="0">
                <a:solidFill>
                  <a:srgbClr val="FFFFFF"/>
                </a:solidFill>
                <a:latin typeface="Arial"/>
                <a:cs typeface="Arial"/>
              </a:rPr>
              <a:t>rewarding</a:t>
            </a:r>
            <a:r>
              <a:rPr sz="2200" b="1" spc="5" dirty="0">
                <a:solidFill>
                  <a:srgbClr val="FFFFFF"/>
                </a:solidFill>
                <a:latin typeface="Arial"/>
                <a:cs typeface="Arial"/>
              </a:rPr>
              <a:t> </a:t>
            </a:r>
            <a:r>
              <a:rPr sz="2200" b="1" spc="-5" dirty="0">
                <a:solidFill>
                  <a:srgbClr val="FFFFFF"/>
                </a:solidFill>
                <a:latin typeface="Arial"/>
                <a:cs typeface="Arial"/>
              </a:rPr>
              <a:t>decision-making</a:t>
            </a:r>
            <a:endParaRPr sz="2200">
              <a:latin typeface="Arial"/>
              <a:cs typeface="Arial"/>
            </a:endParaRPr>
          </a:p>
          <a:p>
            <a:pPr marL="2178050">
              <a:lnSpc>
                <a:spcPct val="100000"/>
              </a:lnSpc>
            </a:pPr>
            <a:r>
              <a:rPr sz="2200" b="1" spc="-5" dirty="0">
                <a:solidFill>
                  <a:srgbClr val="FFFFFF"/>
                </a:solidFill>
                <a:latin typeface="Arial"/>
                <a:cs typeface="Arial"/>
              </a:rPr>
              <a:t>performance.</a:t>
            </a:r>
            <a:endParaRPr sz="2200">
              <a:latin typeface="Arial"/>
              <a:cs typeface="Arial"/>
            </a:endParaRPr>
          </a:p>
        </p:txBody>
      </p:sp>
      <p:sp>
        <p:nvSpPr>
          <p:cNvPr id="56" name="object 56"/>
          <p:cNvSpPr txBox="1">
            <a:spLocks noGrp="1"/>
          </p:cNvSpPr>
          <p:nvPr>
            <p:ph type="ftr" sz="quarter" idx="5"/>
          </p:nvPr>
        </p:nvSpPr>
        <p:spPr>
          <a:prstGeom prst="rect">
            <a:avLst/>
          </a:prstGeom>
        </p:spPr>
        <p:txBody>
          <a:bodyPr vert="horz" wrap="square" lIns="0" tIns="0" rIns="0" bIns="0" rtlCol="0">
            <a:spAutoFit/>
          </a:bodyPr>
          <a:lstStyle/>
          <a:p>
            <a:pPr marL="12700">
              <a:lnSpc>
                <a:spcPts val="1675"/>
              </a:lnSpc>
            </a:pPr>
            <a:r>
              <a:rPr dirty="0"/>
              <a:t>McGraw-Hill/Irwin</a:t>
            </a:r>
          </a:p>
        </p:txBody>
      </p:sp>
      <p:sp>
        <p:nvSpPr>
          <p:cNvPr id="52" name="object 52"/>
          <p:cNvSpPr txBox="1"/>
          <p:nvPr/>
        </p:nvSpPr>
        <p:spPr>
          <a:xfrm>
            <a:off x="558800" y="2757170"/>
            <a:ext cx="5815330" cy="1366520"/>
          </a:xfrm>
          <a:prstGeom prst="rect">
            <a:avLst/>
          </a:prstGeom>
        </p:spPr>
        <p:txBody>
          <a:bodyPr vert="horz" wrap="square" lIns="0" tIns="12700" rIns="0" bIns="0" rtlCol="0">
            <a:spAutoFit/>
          </a:bodyPr>
          <a:lstStyle/>
          <a:p>
            <a:pPr marL="424180" marR="415925" indent="349250">
              <a:lnSpc>
                <a:spcPct val="100000"/>
              </a:lnSpc>
              <a:spcBef>
                <a:spcPts val="100"/>
              </a:spcBef>
            </a:pPr>
            <a:r>
              <a:rPr sz="2200" b="1" spc="-5" dirty="0">
                <a:solidFill>
                  <a:srgbClr val="FFFFFF"/>
                </a:solidFill>
                <a:latin typeface="Arial"/>
                <a:cs typeface="Arial"/>
              </a:rPr>
              <a:t>Information useful in assessing  </a:t>
            </a:r>
            <a:r>
              <a:rPr sz="2200" b="1" dirty="0">
                <a:solidFill>
                  <a:srgbClr val="FFFFFF"/>
                </a:solidFill>
                <a:latin typeface="Arial"/>
                <a:cs typeface="Arial"/>
              </a:rPr>
              <a:t>both the </a:t>
            </a:r>
            <a:r>
              <a:rPr sz="2200" b="1" spc="-5" dirty="0">
                <a:solidFill>
                  <a:srgbClr val="FFFFFF"/>
                </a:solidFill>
                <a:latin typeface="Arial"/>
                <a:cs typeface="Arial"/>
              </a:rPr>
              <a:t>past performance </a:t>
            </a:r>
            <a:r>
              <a:rPr sz="2200" b="1" dirty="0">
                <a:solidFill>
                  <a:srgbClr val="FFFFFF"/>
                </a:solidFill>
                <a:latin typeface="Arial"/>
                <a:cs typeface="Arial"/>
              </a:rPr>
              <a:t>and</a:t>
            </a:r>
            <a:r>
              <a:rPr sz="2200" b="1" spc="-50" dirty="0">
                <a:solidFill>
                  <a:srgbClr val="FFFFFF"/>
                </a:solidFill>
                <a:latin typeface="Arial"/>
                <a:cs typeface="Arial"/>
              </a:rPr>
              <a:t> </a:t>
            </a:r>
            <a:r>
              <a:rPr sz="2200" b="1" spc="-5" dirty="0">
                <a:solidFill>
                  <a:srgbClr val="FFFFFF"/>
                </a:solidFill>
                <a:latin typeface="Arial"/>
                <a:cs typeface="Arial"/>
              </a:rPr>
              <a:t>future</a:t>
            </a:r>
            <a:endParaRPr sz="2200">
              <a:latin typeface="Arial"/>
              <a:cs typeface="Arial"/>
            </a:endParaRPr>
          </a:p>
          <a:p>
            <a:pPr marL="578485" marR="5080" indent="-566420">
              <a:lnSpc>
                <a:spcPct val="100000"/>
              </a:lnSpc>
            </a:pPr>
            <a:r>
              <a:rPr sz="2200" b="1" spc="-5" dirty="0">
                <a:solidFill>
                  <a:srgbClr val="FFFFFF"/>
                </a:solidFill>
                <a:latin typeface="Arial"/>
                <a:cs typeface="Arial"/>
              </a:rPr>
              <a:t>directions of the enterprise </a:t>
            </a:r>
            <a:r>
              <a:rPr sz="2200" b="1" dirty="0">
                <a:solidFill>
                  <a:srgbClr val="FFFFFF"/>
                </a:solidFill>
                <a:latin typeface="Arial"/>
                <a:cs typeface="Arial"/>
              </a:rPr>
              <a:t>and </a:t>
            </a:r>
            <a:r>
              <a:rPr sz="2200" b="1" spc="-5" dirty="0">
                <a:solidFill>
                  <a:srgbClr val="FFFFFF"/>
                </a:solidFill>
                <a:latin typeface="Arial"/>
                <a:cs typeface="Arial"/>
              </a:rPr>
              <a:t>information  from external </a:t>
            </a:r>
            <a:r>
              <a:rPr sz="2200" b="1" dirty="0">
                <a:solidFill>
                  <a:srgbClr val="FFFFFF"/>
                </a:solidFill>
                <a:latin typeface="Arial"/>
                <a:cs typeface="Arial"/>
              </a:rPr>
              <a:t>and </a:t>
            </a:r>
            <a:r>
              <a:rPr sz="2200" b="1" spc="-5" dirty="0">
                <a:solidFill>
                  <a:srgbClr val="FFFFFF"/>
                </a:solidFill>
                <a:latin typeface="Arial"/>
                <a:cs typeface="Arial"/>
              </a:rPr>
              <a:t>internal sources.</a:t>
            </a:r>
            <a:endParaRPr sz="2200">
              <a:latin typeface="Arial"/>
              <a:cs typeface="Arial"/>
            </a:endParaRPr>
          </a:p>
        </p:txBody>
      </p:sp>
      <p:sp>
        <p:nvSpPr>
          <p:cNvPr id="53" name="object 53"/>
          <p:cNvSpPr txBox="1"/>
          <p:nvPr/>
        </p:nvSpPr>
        <p:spPr>
          <a:xfrm>
            <a:off x="759459" y="5214620"/>
            <a:ext cx="5414645" cy="695960"/>
          </a:xfrm>
          <a:prstGeom prst="rect">
            <a:avLst/>
          </a:prstGeom>
        </p:spPr>
        <p:txBody>
          <a:bodyPr vert="horz" wrap="square" lIns="0" tIns="12700" rIns="0" bIns="0" rtlCol="0">
            <a:spAutoFit/>
          </a:bodyPr>
          <a:lstStyle/>
          <a:p>
            <a:pPr marL="12700" marR="5080" indent="16510">
              <a:lnSpc>
                <a:spcPct val="100000"/>
              </a:lnSpc>
              <a:spcBef>
                <a:spcPts val="100"/>
              </a:spcBef>
            </a:pPr>
            <a:r>
              <a:rPr sz="2200" b="1" spc="-5" dirty="0">
                <a:solidFill>
                  <a:srgbClr val="FFFFFF"/>
                </a:solidFill>
                <a:latin typeface="Arial"/>
                <a:cs typeface="Arial"/>
              </a:rPr>
              <a:t>Information useful to help the enterprise  achieve its goal, objectives </a:t>
            </a:r>
            <a:r>
              <a:rPr sz="2200" b="1" dirty="0">
                <a:solidFill>
                  <a:srgbClr val="FFFFFF"/>
                </a:solidFill>
                <a:latin typeface="Arial"/>
                <a:cs typeface="Arial"/>
              </a:rPr>
              <a:t>and</a:t>
            </a:r>
            <a:r>
              <a:rPr sz="2200" b="1" spc="10" dirty="0">
                <a:solidFill>
                  <a:srgbClr val="FFFFFF"/>
                </a:solidFill>
                <a:latin typeface="Arial"/>
                <a:cs typeface="Arial"/>
              </a:rPr>
              <a:t> </a:t>
            </a:r>
            <a:r>
              <a:rPr sz="2200" b="1" spc="-5" dirty="0">
                <a:solidFill>
                  <a:srgbClr val="FFFFFF"/>
                </a:solidFill>
                <a:latin typeface="Arial"/>
                <a:cs typeface="Arial"/>
              </a:rPr>
              <a:t>mission.</a:t>
            </a:r>
            <a:endParaRPr sz="2200">
              <a:latin typeface="Arial"/>
              <a:cs typeface="Arial"/>
            </a:endParaRPr>
          </a:p>
        </p:txBody>
      </p:sp>
      <p:sp>
        <p:nvSpPr>
          <p:cNvPr id="54" name="object 54"/>
          <p:cNvSpPr txBox="1"/>
          <p:nvPr/>
        </p:nvSpPr>
        <p:spPr>
          <a:xfrm>
            <a:off x="6671309" y="795020"/>
            <a:ext cx="2276475" cy="2096770"/>
          </a:xfrm>
          <a:prstGeom prst="rect">
            <a:avLst/>
          </a:prstGeom>
        </p:spPr>
        <p:txBody>
          <a:bodyPr vert="horz" wrap="square" lIns="0" tIns="12700" rIns="0" bIns="0" rtlCol="0">
            <a:spAutoFit/>
          </a:bodyPr>
          <a:lstStyle/>
          <a:p>
            <a:pPr marL="12700" marR="5080" algn="ctr">
              <a:lnSpc>
                <a:spcPct val="100000"/>
              </a:lnSpc>
              <a:spcBef>
                <a:spcPts val="100"/>
              </a:spcBef>
            </a:pPr>
            <a:r>
              <a:rPr sz="3400" b="1" spc="-10" dirty="0">
                <a:solidFill>
                  <a:srgbClr val="4F0092"/>
                </a:solidFill>
                <a:latin typeface="Arial"/>
                <a:cs typeface="Arial"/>
              </a:rPr>
              <a:t>Objectives  </a:t>
            </a:r>
            <a:r>
              <a:rPr sz="3400" b="1" dirty="0">
                <a:solidFill>
                  <a:srgbClr val="4F0092"/>
                </a:solidFill>
                <a:latin typeface="Arial"/>
                <a:cs typeface="Arial"/>
              </a:rPr>
              <a:t>of      </a:t>
            </a:r>
            <a:r>
              <a:rPr sz="3400" b="1" spc="-5" dirty="0">
                <a:solidFill>
                  <a:srgbClr val="4F0092"/>
                </a:solidFill>
                <a:latin typeface="Arial"/>
                <a:cs typeface="Arial"/>
              </a:rPr>
              <a:t>M</a:t>
            </a:r>
            <a:r>
              <a:rPr sz="3400" b="1" spc="-15" dirty="0">
                <a:solidFill>
                  <a:srgbClr val="4F0092"/>
                </a:solidFill>
                <a:latin typeface="Arial"/>
                <a:cs typeface="Arial"/>
              </a:rPr>
              <a:t>a</a:t>
            </a:r>
            <a:r>
              <a:rPr sz="3400" b="1" dirty="0">
                <a:solidFill>
                  <a:srgbClr val="4F0092"/>
                </a:solidFill>
                <a:latin typeface="Arial"/>
                <a:cs typeface="Arial"/>
              </a:rPr>
              <a:t>n</a:t>
            </a:r>
            <a:r>
              <a:rPr sz="3400" b="1" spc="-15" dirty="0">
                <a:solidFill>
                  <a:srgbClr val="4F0092"/>
                </a:solidFill>
                <a:latin typeface="Arial"/>
                <a:cs typeface="Arial"/>
              </a:rPr>
              <a:t>a</a:t>
            </a:r>
            <a:r>
              <a:rPr sz="3400" b="1" dirty="0">
                <a:solidFill>
                  <a:srgbClr val="4F0092"/>
                </a:solidFill>
                <a:latin typeface="Arial"/>
                <a:cs typeface="Arial"/>
              </a:rPr>
              <a:t>g</a:t>
            </a:r>
            <a:r>
              <a:rPr sz="3400" b="1" spc="-15" dirty="0">
                <a:solidFill>
                  <a:srgbClr val="4F0092"/>
                </a:solidFill>
                <a:latin typeface="Arial"/>
                <a:cs typeface="Arial"/>
              </a:rPr>
              <a:t>e</a:t>
            </a:r>
            <a:r>
              <a:rPr sz="3400" b="1" spc="-5" dirty="0">
                <a:solidFill>
                  <a:srgbClr val="4F0092"/>
                </a:solidFill>
                <a:latin typeface="Arial"/>
                <a:cs typeface="Arial"/>
              </a:rPr>
              <a:t>r</a:t>
            </a:r>
            <a:r>
              <a:rPr sz="3400" b="1" dirty="0">
                <a:solidFill>
                  <a:srgbClr val="4F0092"/>
                </a:solidFill>
                <a:latin typeface="Arial"/>
                <a:cs typeface="Arial"/>
              </a:rPr>
              <a:t>i</a:t>
            </a:r>
            <a:r>
              <a:rPr sz="3400" b="1" spc="-15" dirty="0">
                <a:solidFill>
                  <a:srgbClr val="4F0092"/>
                </a:solidFill>
                <a:latin typeface="Arial"/>
                <a:cs typeface="Arial"/>
              </a:rPr>
              <a:t>a</a:t>
            </a:r>
            <a:r>
              <a:rPr sz="3400" b="1" dirty="0">
                <a:solidFill>
                  <a:srgbClr val="4F0092"/>
                </a:solidFill>
                <a:latin typeface="Arial"/>
                <a:cs typeface="Arial"/>
              </a:rPr>
              <a:t>l  </a:t>
            </a:r>
            <a:r>
              <a:rPr sz="3400" b="1" spc="-10" dirty="0">
                <a:solidFill>
                  <a:srgbClr val="4F0092"/>
                </a:solidFill>
                <a:latin typeface="Arial"/>
                <a:cs typeface="Arial"/>
              </a:rPr>
              <a:t>Reporting</a:t>
            </a:r>
            <a:endParaRPr sz="3400">
              <a:latin typeface="Arial"/>
              <a:cs typeface="Arial"/>
            </a:endParaRPr>
          </a:p>
        </p:txBody>
      </p:sp>
    </p:spTree>
  </p:cSld>
  <p:clrMapOvr>
    <a:masterClrMapping/>
  </p:clrMapOvr>
  <p:transition>
    <p:blinds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8905" rIns="0" bIns="0" rtlCol="0">
            <a:spAutoFit/>
          </a:bodyPr>
          <a:lstStyle/>
          <a:p>
            <a:pPr marL="1339850" marR="616585" indent="-712470">
              <a:lnSpc>
                <a:spcPts val="4079"/>
              </a:lnSpc>
              <a:spcBef>
                <a:spcPts val="1015"/>
              </a:spcBef>
            </a:pPr>
            <a:r>
              <a:rPr dirty="0"/>
              <a:t>Characteristics </a:t>
            </a:r>
            <a:r>
              <a:rPr spc="5" dirty="0"/>
              <a:t>of</a:t>
            </a:r>
            <a:r>
              <a:rPr spc="-55" dirty="0"/>
              <a:t> </a:t>
            </a:r>
            <a:r>
              <a:rPr spc="-5" dirty="0"/>
              <a:t>Management  </a:t>
            </a:r>
            <a:r>
              <a:rPr dirty="0"/>
              <a:t>Accounting</a:t>
            </a:r>
            <a:r>
              <a:rPr spc="-15" dirty="0"/>
              <a:t> </a:t>
            </a:r>
            <a:r>
              <a:rPr dirty="0"/>
              <a:t>Information</a:t>
            </a:r>
          </a:p>
        </p:txBody>
      </p:sp>
      <p:grpSp>
        <p:nvGrpSpPr>
          <p:cNvPr id="3" name="object 3"/>
          <p:cNvGrpSpPr/>
          <p:nvPr/>
        </p:nvGrpSpPr>
        <p:grpSpPr>
          <a:xfrm>
            <a:off x="3538280" y="1969830"/>
            <a:ext cx="2219960" cy="467359"/>
            <a:chOff x="3538280" y="1969830"/>
            <a:chExt cx="2219960" cy="467359"/>
          </a:xfrm>
        </p:grpSpPr>
        <p:sp>
          <p:nvSpPr>
            <p:cNvPr id="4" name="object 4"/>
            <p:cNvSpPr/>
            <p:nvPr/>
          </p:nvSpPr>
          <p:spPr>
            <a:xfrm>
              <a:off x="3544569" y="1976119"/>
              <a:ext cx="2207260" cy="454659"/>
            </a:xfrm>
            <a:custGeom>
              <a:avLst/>
              <a:gdLst/>
              <a:ahLst/>
              <a:cxnLst/>
              <a:rect l="l" t="t" r="r" b="b"/>
              <a:pathLst>
                <a:path w="2207260" h="454660">
                  <a:moveTo>
                    <a:pt x="2207260" y="0"/>
                  </a:moveTo>
                  <a:lnTo>
                    <a:pt x="0" y="0"/>
                  </a:lnTo>
                  <a:lnTo>
                    <a:pt x="0" y="378460"/>
                  </a:lnTo>
                  <a:lnTo>
                    <a:pt x="0" y="454660"/>
                  </a:lnTo>
                  <a:lnTo>
                    <a:pt x="2207260" y="454660"/>
                  </a:lnTo>
                  <a:lnTo>
                    <a:pt x="2207260" y="378460"/>
                  </a:lnTo>
                  <a:lnTo>
                    <a:pt x="2207260" y="0"/>
                  </a:lnTo>
                  <a:close/>
                </a:path>
              </a:pathLst>
            </a:custGeom>
            <a:solidFill>
              <a:srgbClr val="00269E"/>
            </a:solidFill>
          </p:spPr>
          <p:txBody>
            <a:bodyPr wrap="square" lIns="0" tIns="0" rIns="0" bIns="0" rtlCol="0"/>
            <a:lstStyle/>
            <a:p>
              <a:endParaRPr/>
            </a:p>
          </p:txBody>
        </p:sp>
        <p:sp>
          <p:nvSpPr>
            <p:cNvPr id="5" name="object 5"/>
            <p:cNvSpPr/>
            <p:nvPr/>
          </p:nvSpPr>
          <p:spPr>
            <a:xfrm>
              <a:off x="3544569" y="1976120"/>
              <a:ext cx="2207260" cy="454659"/>
            </a:xfrm>
            <a:custGeom>
              <a:avLst/>
              <a:gdLst/>
              <a:ahLst/>
              <a:cxnLst/>
              <a:rect l="l" t="t" r="r" b="b"/>
              <a:pathLst>
                <a:path w="2207260" h="454660">
                  <a:moveTo>
                    <a:pt x="1103629" y="454659"/>
                  </a:moveTo>
                  <a:lnTo>
                    <a:pt x="0" y="454659"/>
                  </a:lnTo>
                  <a:lnTo>
                    <a:pt x="0" y="0"/>
                  </a:lnTo>
                  <a:lnTo>
                    <a:pt x="2207259" y="0"/>
                  </a:lnTo>
                  <a:lnTo>
                    <a:pt x="2207259" y="454659"/>
                  </a:lnTo>
                  <a:lnTo>
                    <a:pt x="1103629" y="454659"/>
                  </a:lnTo>
                  <a:close/>
                </a:path>
              </a:pathLst>
            </a:custGeom>
            <a:ln w="12579">
              <a:solidFill>
                <a:srgbClr val="00269E"/>
              </a:solidFill>
            </a:ln>
          </p:spPr>
          <p:txBody>
            <a:bodyPr wrap="square" lIns="0" tIns="0" rIns="0" bIns="0" rtlCol="0"/>
            <a:lstStyle/>
            <a:p>
              <a:endParaRPr/>
            </a:p>
          </p:txBody>
        </p:sp>
      </p:grpSp>
      <p:sp>
        <p:nvSpPr>
          <p:cNvPr id="6" name="object 6"/>
          <p:cNvSpPr txBox="1"/>
          <p:nvPr/>
        </p:nvSpPr>
        <p:spPr>
          <a:xfrm>
            <a:off x="3468370" y="1899920"/>
            <a:ext cx="2207260" cy="454659"/>
          </a:xfrm>
          <a:prstGeom prst="rect">
            <a:avLst/>
          </a:prstGeom>
          <a:solidFill>
            <a:srgbClr val="BFFDF8"/>
          </a:solidFill>
          <a:ln w="12579">
            <a:solidFill>
              <a:srgbClr val="FFFFFF"/>
            </a:solidFill>
          </a:ln>
        </p:spPr>
        <p:txBody>
          <a:bodyPr vert="horz" wrap="square" lIns="0" tIns="44450" rIns="0" bIns="0" rtlCol="0">
            <a:spAutoFit/>
          </a:bodyPr>
          <a:lstStyle/>
          <a:p>
            <a:pPr marL="314325">
              <a:lnSpc>
                <a:spcPct val="100000"/>
              </a:lnSpc>
              <a:spcBef>
                <a:spcPts val="350"/>
              </a:spcBef>
            </a:pPr>
            <a:r>
              <a:rPr sz="2400" b="1" spc="-5" dirty="0">
                <a:solidFill>
                  <a:srgbClr val="00269E"/>
                </a:solidFill>
                <a:latin typeface="Arial"/>
                <a:cs typeface="Arial"/>
              </a:rPr>
              <a:t>Timeliness</a:t>
            </a:r>
            <a:endParaRPr sz="2400">
              <a:latin typeface="Arial"/>
              <a:cs typeface="Arial"/>
            </a:endParaRPr>
          </a:p>
        </p:txBody>
      </p:sp>
      <p:grpSp>
        <p:nvGrpSpPr>
          <p:cNvPr id="7" name="object 7"/>
          <p:cNvGrpSpPr/>
          <p:nvPr/>
        </p:nvGrpSpPr>
        <p:grpSpPr>
          <a:xfrm>
            <a:off x="6732330" y="2350830"/>
            <a:ext cx="2219960" cy="1564640"/>
            <a:chOff x="6732330" y="2350830"/>
            <a:chExt cx="2219960" cy="1564640"/>
          </a:xfrm>
        </p:grpSpPr>
        <p:sp>
          <p:nvSpPr>
            <p:cNvPr id="8" name="object 8"/>
            <p:cNvSpPr/>
            <p:nvPr/>
          </p:nvSpPr>
          <p:spPr>
            <a:xfrm>
              <a:off x="6738620" y="2357119"/>
              <a:ext cx="2207260" cy="1551940"/>
            </a:xfrm>
            <a:custGeom>
              <a:avLst/>
              <a:gdLst/>
              <a:ahLst/>
              <a:cxnLst/>
              <a:rect l="l" t="t" r="r" b="b"/>
              <a:pathLst>
                <a:path w="2207259" h="1551939">
                  <a:moveTo>
                    <a:pt x="2207260" y="0"/>
                  </a:moveTo>
                  <a:lnTo>
                    <a:pt x="0" y="0"/>
                  </a:lnTo>
                  <a:lnTo>
                    <a:pt x="0" y="1475740"/>
                  </a:lnTo>
                  <a:lnTo>
                    <a:pt x="0" y="1551940"/>
                  </a:lnTo>
                  <a:lnTo>
                    <a:pt x="2207260" y="1551940"/>
                  </a:lnTo>
                  <a:lnTo>
                    <a:pt x="2207260" y="1475740"/>
                  </a:lnTo>
                  <a:lnTo>
                    <a:pt x="2207260" y="0"/>
                  </a:lnTo>
                  <a:close/>
                </a:path>
              </a:pathLst>
            </a:custGeom>
            <a:solidFill>
              <a:srgbClr val="00269E"/>
            </a:solidFill>
          </p:spPr>
          <p:txBody>
            <a:bodyPr wrap="square" lIns="0" tIns="0" rIns="0" bIns="0" rtlCol="0"/>
            <a:lstStyle/>
            <a:p>
              <a:endParaRPr/>
            </a:p>
          </p:txBody>
        </p:sp>
        <p:sp>
          <p:nvSpPr>
            <p:cNvPr id="9" name="object 9"/>
            <p:cNvSpPr/>
            <p:nvPr/>
          </p:nvSpPr>
          <p:spPr>
            <a:xfrm>
              <a:off x="6738619" y="2357120"/>
              <a:ext cx="2207260" cy="1551940"/>
            </a:xfrm>
            <a:custGeom>
              <a:avLst/>
              <a:gdLst/>
              <a:ahLst/>
              <a:cxnLst/>
              <a:rect l="l" t="t" r="r" b="b"/>
              <a:pathLst>
                <a:path w="2207259" h="1551939">
                  <a:moveTo>
                    <a:pt x="1103629" y="1551939"/>
                  </a:moveTo>
                  <a:lnTo>
                    <a:pt x="0" y="1551939"/>
                  </a:lnTo>
                  <a:lnTo>
                    <a:pt x="0" y="0"/>
                  </a:lnTo>
                  <a:lnTo>
                    <a:pt x="2207259" y="0"/>
                  </a:lnTo>
                  <a:lnTo>
                    <a:pt x="2207259" y="1551939"/>
                  </a:lnTo>
                  <a:lnTo>
                    <a:pt x="1103629" y="1551939"/>
                  </a:lnTo>
                  <a:close/>
                </a:path>
              </a:pathLst>
            </a:custGeom>
            <a:ln w="12579">
              <a:solidFill>
                <a:srgbClr val="00269E"/>
              </a:solidFill>
            </a:ln>
          </p:spPr>
          <p:txBody>
            <a:bodyPr wrap="square" lIns="0" tIns="0" rIns="0" bIns="0" rtlCol="0"/>
            <a:lstStyle/>
            <a:p>
              <a:endParaRPr/>
            </a:p>
          </p:txBody>
        </p:sp>
      </p:grpSp>
      <p:sp>
        <p:nvSpPr>
          <p:cNvPr id="10" name="object 10"/>
          <p:cNvSpPr txBox="1"/>
          <p:nvPr/>
        </p:nvSpPr>
        <p:spPr>
          <a:xfrm>
            <a:off x="6662419" y="2280920"/>
            <a:ext cx="2205990" cy="1551940"/>
          </a:xfrm>
          <a:prstGeom prst="rect">
            <a:avLst/>
          </a:prstGeom>
          <a:solidFill>
            <a:srgbClr val="BFFDF8"/>
          </a:solidFill>
          <a:ln w="12579">
            <a:solidFill>
              <a:srgbClr val="FFFFFF"/>
            </a:solidFill>
          </a:ln>
        </p:spPr>
        <p:txBody>
          <a:bodyPr vert="horz" wrap="square" lIns="0" tIns="44450" rIns="0" bIns="0" rtlCol="0">
            <a:spAutoFit/>
          </a:bodyPr>
          <a:lstStyle/>
          <a:p>
            <a:pPr marL="417195" marR="410209" indent="-84455" algn="ctr">
              <a:lnSpc>
                <a:spcPct val="100000"/>
              </a:lnSpc>
              <a:spcBef>
                <a:spcPts val="350"/>
              </a:spcBef>
            </a:pPr>
            <a:r>
              <a:rPr sz="2400" b="1" spc="-5" dirty="0">
                <a:solidFill>
                  <a:srgbClr val="00269E"/>
                </a:solidFill>
                <a:latin typeface="Arial"/>
                <a:cs typeface="Arial"/>
              </a:rPr>
              <a:t>Identify  D</a:t>
            </a:r>
            <a:r>
              <a:rPr sz="2400" b="1" spc="-10" dirty="0">
                <a:solidFill>
                  <a:srgbClr val="00269E"/>
                </a:solidFill>
                <a:latin typeface="Arial"/>
                <a:cs typeface="Arial"/>
              </a:rPr>
              <a:t>ec</a:t>
            </a:r>
            <a:r>
              <a:rPr sz="2400" b="1" dirty="0">
                <a:solidFill>
                  <a:srgbClr val="00269E"/>
                </a:solidFill>
                <a:latin typeface="Arial"/>
                <a:cs typeface="Arial"/>
              </a:rPr>
              <a:t>i</a:t>
            </a:r>
            <a:r>
              <a:rPr sz="2400" b="1" spc="-10" dirty="0">
                <a:solidFill>
                  <a:srgbClr val="00269E"/>
                </a:solidFill>
                <a:latin typeface="Arial"/>
                <a:cs typeface="Arial"/>
              </a:rPr>
              <a:t>s</a:t>
            </a:r>
            <a:r>
              <a:rPr sz="2400" b="1" dirty="0">
                <a:solidFill>
                  <a:srgbClr val="00269E"/>
                </a:solidFill>
                <a:latin typeface="Arial"/>
                <a:cs typeface="Arial"/>
              </a:rPr>
              <a:t>i</a:t>
            </a:r>
            <a:r>
              <a:rPr sz="2400" b="1" spc="5" dirty="0">
                <a:solidFill>
                  <a:srgbClr val="00269E"/>
                </a:solidFill>
                <a:latin typeface="Arial"/>
                <a:cs typeface="Arial"/>
              </a:rPr>
              <a:t>o</a:t>
            </a:r>
            <a:r>
              <a:rPr sz="2400" b="1" spc="-10" dirty="0">
                <a:solidFill>
                  <a:srgbClr val="00269E"/>
                </a:solidFill>
                <a:latin typeface="Arial"/>
                <a:cs typeface="Arial"/>
              </a:rPr>
              <a:t>n</a:t>
            </a:r>
            <a:r>
              <a:rPr sz="2400" b="1" dirty="0">
                <a:solidFill>
                  <a:srgbClr val="00269E"/>
                </a:solidFill>
                <a:latin typeface="Arial"/>
                <a:cs typeface="Arial"/>
              </a:rPr>
              <a:t>-  </a:t>
            </a:r>
            <a:r>
              <a:rPr sz="2400" b="1" spc="-5" dirty="0">
                <a:solidFill>
                  <a:srgbClr val="00269E"/>
                </a:solidFill>
                <a:latin typeface="Arial"/>
                <a:cs typeface="Arial"/>
              </a:rPr>
              <a:t>Making  A</a:t>
            </a:r>
            <a:r>
              <a:rPr sz="2400" b="1" spc="-10" dirty="0">
                <a:solidFill>
                  <a:srgbClr val="00269E"/>
                </a:solidFill>
                <a:latin typeface="Arial"/>
                <a:cs typeface="Arial"/>
              </a:rPr>
              <a:t>u</a:t>
            </a:r>
            <a:r>
              <a:rPr sz="2400" b="1" spc="10" dirty="0">
                <a:solidFill>
                  <a:srgbClr val="00269E"/>
                </a:solidFill>
                <a:latin typeface="Arial"/>
                <a:cs typeface="Arial"/>
              </a:rPr>
              <a:t>t</a:t>
            </a:r>
            <a:r>
              <a:rPr sz="2400" b="1" spc="-10" dirty="0">
                <a:solidFill>
                  <a:srgbClr val="00269E"/>
                </a:solidFill>
                <a:latin typeface="Arial"/>
                <a:cs typeface="Arial"/>
              </a:rPr>
              <a:t>h</a:t>
            </a:r>
            <a:r>
              <a:rPr sz="2400" b="1" spc="5" dirty="0">
                <a:solidFill>
                  <a:srgbClr val="00269E"/>
                </a:solidFill>
                <a:latin typeface="Arial"/>
                <a:cs typeface="Arial"/>
              </a:rPr>
              <a:t>o</a:t>
            </a:r>
            <a:r>
              <a:rPr sz="2400" b="1" spc="-5" dirty="0">
                <a:solidFill>
                  <a:srgbClr val="00269E"/>
                </a:solidFill>
                <a:latin typeface="Arial"/>
                <a:cs typeface="Arial"/>
              </a:rPr>
              <a:t>r</a:t>
            </a:r>
            <a:r>
              <a:rPr sz="2400" b="1" dirty="0">
                <a:solidFill>
                  <a:srgbClr val="00269E"/>
                </a:solidFill>
                <a:latin typeface="Arial"/>
                <a:cs typeface="Arial"/>
              </a:rPr>
              <a:t>i</a:t>
            </a:r>
            <a:r>
              <a:rPr sz="2400" b="1" spc="10" dirty="0">
                <a:solidFill>
                  <a:srgbClr val="00269E"/>
                </a:solidFill>
                <a:latin typeface="Arial"/>
                <a:cs typeface="Arial"/>
              </a:rPr>
              <a:t>t</a:t>
            </a:r>
            <a:r>
              <a:rPr sz="2400" b="1" dirty="0">
                <a:solidFill>
                  <a:srgbClr val="00269E"/>
                </a:solidFill>
                <a:latin typeface="Arial"/>
                <a:cs typeface="Arial"/>
              </a:rPr>
              <a:t>y</a:t>
            </a:r>
            <a:endParaRPr sz="2400">
              <a:latin typeface="Arial"/>
              <a:cs typeface="Arial"/>
            </a:endParaRPr>
          </a:p>
        </p:txBody>
      </p:sp>
      <p:grpSp>
        <p:nvGrpSpPr>
          <p:cNvPr id="11" name="object 11"/>
          <p:cNvGrpSpPr/>
          <p:nvPr/>
        </p:nvGrpSpPr>
        <p:grpSpPr>
          <a:xfrm>
            <a:off x="6732330" y="4574600"/>
            <a:ext cx="2219960" cy="1198880"/>
            <a:chOff x="6732330" y="4574600"/>
            <a:chExt cx="2219960" cy="1198880"/>
          </a:xfrm>
        </p:grpSpPr>
        <p:sp>
          <p:nvSpPr>
            <p:cNvPr id="12" name="object 12"/>
            <p:cNvSpPr/>
            <p:nvPr/>
          </p:nvSpPr>
          <p:spPr>
            <a:xfrm>
              <a:off x="6738620" y="4580889"/>
              <a:ext cx="2207260" cy="1186180"/>
            </a:xfrm>
            <a:custGeom>
              <a:avLst/>
              <a:gdLst/>
              <a:ahLst/>
              <a:cxnLst/>
              <a:rect l="l" t="t" r="r" b="b"/>
              <a:pathLst>
                <a:path w="2207259" h="1186179">
                  <a:moveTo>
                    <a:pt x="2207260" y="0"/>
                  </a:moveTo>
                  <a:lnTo>
                    <a:pt x="0" y="0"/>
                  </a:lnTo>
                  <a:lnTo>
                    <a:pt x="0" y="1109980"/>
                  </a:lnTo>
                  <a:lnTo>
                    <a:pt x="0" y="1186180"/>
                  </a:lnTo>
                  <a:lnTo>
                    <a:pt x="2207260" y="1186180"/>
                  </a:lnTo>
                  <a:lnTo>
                    <a:pt x="2207260" y="1109980"/>
                  </a:lnTo>
                  <a:lnTo>
                    <a:pt x="2207260" y="0"/>
                  </a:lnTo>
                  <a:close/>
                </a:path>
              </a:pathLst>
            </a:custGeom>
            <a:solidFill>
              <a:srgbClr val="00269E"/>
            </a:solidFill>
          </p:spPr>
          <p:txBody>
            <a:bodyPr wrap="square" lIns="0" tIns="0" rIns="0" bIns="0" rtlCol="0"/>
            <a:lstStyle/>
            <a:p>
              <a:endParaRPr/>
            </a:p>
          </p:txBody>
        </p:sp>
        <p:sp>
          <p:nvSpPr>
            <p:cNvPr id="13" name="object 13"/>
            <p:cNvSpPr/>
            <p:nvPr/>
          </p:nvSpPr>
          <p:spPr>
            <a:xfrm>
              <a:off x="6738619" y="4580889"/>
              <a:ext cx="2207260" cy="1186180"/>
            </a:xfrm>
            <a:custGeom>
              <a:avLst/>
              <a:gdLst/>
              <a:ahLst/>
              <a:cxnLst/>
              <a:rect l="l" t="t" r="r" b="b"/>
              <a:pathLst>
                <a:path w="2207259" h="1186179">
                  <a:moveTo>
                    <a:pt x="1103629" y="1186180"/>
                  </a:moveTo>
                  <a:lnTo>
                    <a:pt x="0" y="1186180"/>
                  </a:lnTo>
                  <a:lnTo>
                    <a:pt x="0" y="0"/>
                  </a:lnTo>
                  <a:lnTo>
                    <a:pt x="2207259" y="0"/>
                  </a:lnTo>
                  <a:lnTo>
                    <a:pt x="2207259" y="1186180"/>
                  </a:lnTo>
                  <a:lnTo>
                    <a:pt x="1103629" y="1186180"/>
                  </a:lnTo>
                  <a:close/>
                </a:path>
              </a:pathLst>
            </a:custGeom>
            <a:ln w="12579">
              <a:solidFill>
                <a:srgbClr val="00269E"/>
              </a:solidFill>
            </a:ln>
          </p:spPr>
          <p:txBody>
            <a:bodyPr wrap="square" lIns="0" tIns="0" rIns="0" bIns="0" rtlCol="0"/>
            <a:lstStyle/>
            <a:p>
              <a:endParaRPr/>
            </a:p>
          </p:txBody>
        </p:sp>
      </p:grpSp>
      <p:sp>
        <p:nvSpPr>
          <p:cNvPr id="14" name="object 14"/>
          <p:cNvSpPr txBox="1"/>
          <p:nvPr/>
        </p:nvSpPr>
        <p:spPr>
          <a:xfrm>
            <a:off x="6662419" y="4504690"/>
            <a:ext cx="2205990" cy="1186180"/>
          </a:xfrm>
          <a:prstGeom prst="rect">
            <a:avLst/>
          </a:prstGeom>
          <a:solidFill>
            <a:srgbClr val="BFFDF8"/>
          </a:solidFill>
          <a:ln w="12579">
            <a:solidFill>
              <a:srgbClr val="FFFFFF"/>
            </a:solidFill>
          </a:ln>
        </p:spPr>
        <p:txBody>
          <a:bodyPr vert="horz" wrap="square" lIns="0" tIns="44450" rIns="0" bIns="0" rtlCol="0">
            <a:spAutoFit/>
          </a:bodyPr>
          <a:lstStyle/>
          <a:p>
            <a:pPr marL="560705" marR="467359" indent="-85090" algn="just">
              <a:lnSpc>
                <a:spcPct val="100000"/>
              </a:lnSpc>
              <a:spcBef>
                <a:spcPts val="350"/>
              </a:spcBef>
            </a:pPr>
            <a:r>
              <a:rPr sz="2400" b="1" dirty="0">
                <a:solidFill>
                  <a:srgbClr val="00269E"/>
                </a:solidFill>
                <a:latin typeface="Arial"/>
                <a:cs typeface="Arial"/>
              </a:rPr>
              <a:t>O</a:t>
            </a:r>
            <a:r>
              <a:rPr sz="2400" b="1" spc="5" dirty="0">
                <a:solidFill>
                  <a:srgbClr val="00269E"/>
                </a:solidFill>
                <a:latin typeface="Arial"/>
                <a:cs typeface="Arial"/>
              </a:rPr>
              <a:t>r</a:t>
            </a:r>
            <a:r>
              <a:rPr sz="2400" b="1" dirty="0">
                <a:solidFill>
                  <a:srgbClr val="00269E"/>
                </a:solidFill>
                <a:latin typeface="Arial"/>
                <a:cs typeface="Arial"/>
              </a:rPr>
              <a:t>i</a:t>
            </a:r>
            <a:r>
              <a:rPr sz="2400" b="1" spc="-10" dirty="0">
                <a:solidFill>
                  <a:srgbClr val="00269E"/>
                </a:solidFill>
                <a:latin typeface="Arial"/>
                <a:cs typeface="Arial"/>
              </a:rPr>
              <a:t>en</a:t>
            </a:r>
            <a:r>
              <a:rPr sz="2400" b="1" spc="10" dirty="0">
                <a:solidFill>
                  <a:srgbClr val="00269E"/>
                </a:solidFill>
                <a:latin typeface="Arial"/>
                <a:cs typeface="Arial"/>
              </a:rPr>
              <a:t>t</a:t>
            </a:r>
            <a:r>
              <a:rPr sz="2400" b="1" spc="-10" dirty="0">
                <a:solidFill>
                  <a:srgbClr val="00269E"/>
                </a:solidFill>
                <a:latin typeface="Arial"/>
                <a:cs typeface="Arial"/>
              </a:rPr>
              <a:t>e</a:t>
            </a:r>
            <a:r>
              <a:rPr sz="2400" b="1" dirty="0">
                <a:solidFill>
                  <a:srgbClr val="00269E"/>
                </a:solidFill>
                <a:latin typeface="Arial"/>
                <a:cs typeface="Arial"/>
              </a:rPr>
              <a:t>d  </a:t>
            </a:r>
            <a:r>
              <a:rPr sz="2400" b="1" spc="-5" dirty="0">
                <a:solidFill>
                  <a:srgbClr val="00269E"/>
                </a:solidFill>
                <a:latin typeface="Arial"/>
                <a:cs typeface="Arial"/>
              </a:rPr>
              <a:t>Toward  Future</a:t>
            </a:r>
            <a:endParaRPr sz="2400">
              <a:latin typeface="Arial"/>
              <a:cs typeface="Arial"/>
            </a:endParaRPr>
          </a:p>
        </p:txBody>
      </p:sp>
      <p:grpSp>
        <p:nvGrpSpPr>
          <p:cNvPr id="15" name="object 15"/>
          <p:cNvGrpSpPr/>
          <p:nvPr/>
        </p:nvGrpSpPr>
        <p:grpSpPr>
          <a:xfrm>
            <a:off x="450910" y="4574600"/>
            <a:ext cx="2440940" cy="1198880"/>
            <a:chOff x="450910" y="4574600"/>
            <a:chExt cx="2440940" cy="1198880"/>
          </a:xfrm>
        </p:grpSpPr>
        <p:sp>
          <p:nvSpPr>
            <p:cNvPr id="16" name="object 16"/>
            <p:cNvSpPr/>
            <p:nvPr/>
          </p:nvSpPr>
          <p:spPr>
            <a:xfrm>
              <a:off x="457200" y="4580889"/>
              <a:ext cx="2428240" cy="1186180"/>
            </a:xfrm>
            <a:custGeom>
              <a:avLst/>
              <a:gdLst/>
              <a:ahLst/>
              <a:cxnLst/>
              <a:rect l="l" t="t" r="r" b="b"/>
              <a:pathLst>
                <a:path w="2428240" h="1186179">
                  <a:moveTo>
                    <a:pt x="2428240" y="0"/>
                  </a:moveTo>
                  <a:lnTo>
                    <a:pt x="0" y="0"/>
                  </a:lnTo>
                  <a:lnTo>
                    <a:pt x="0" y="1109980"/>
                  </a:lnTo>
                  <a:lnTo>
                    <a:pt x="0" y="1186180"/>
                  </a:lnTo>
                  <a:lnTo>
                    <a:pt x="2428240" y="1186180"/>
                  </a:lnTo>
                  <a:lnTo>
                    <a:pt x="2428240" y="1109980"/>
                  </a:lnTo>
                  <a:lnTo>
                    <a:pt x="2428240" y="0"/>
                  </a:lnTo>
                  <a:close/>
                </a:path>
              </a:pathLst>
            </a:custGeom>
            <a:solidFill>
              <a:srgbClr val="00269E"/>
            </a:solidFill>
          </p:spPr>
          <p:txBody>
            <a:bodyPr wrap="square" lIns="0" tIns="0" rIns="0" bIns="0" rtlCol="0"/>
            <a:lstStyle/>
            <a:p>
              <a:endParaRPr/>
            </a:p>
          </p:txBody>
        </p:sp>
        <p:sp>
          <p:nvSpPr>
            <p:cNvPr id="17" name="object 17"/>
            <p:cNvSpPr/>
            <p:nvPr/>
          </p:nvSpPr>
          <p:spPr>
            <a:xfrm>
              <a:off x="457199" y="4580889"/>
              <a:ext cx="2428240" cy="1186180"/>
            </a:xfrm>
            <a:custGeom>
              <a:avLst/>
              <a:gdLst/>
              <a:ahLst/>
              <a:cxnLst/>
              <a:rect l="l" t="t" r="r" b="b"/>
              <a:pathLst>
                <a:path w="2428240" h="1186179">
                  <a:moveTo>
                    <a:pt x="1214120" y="1186180"/>
                  </a:moveTo>
                  <a:lnTo>
                    <a:pt x="0" y="1186180"/>
                  </a:lnTo>
                  <a:lnTo>
                    <a:pt x="0" y="0"/>
                  </a:lnTo>
                  <a:lnTo>
                    <a:pt x="2428240" y="0"/>
                  </a:lnTo>
                  <a:lnTo>
                    <a:pt x="2428240" y="1186180"/>
                  </a:lnTo>
                  <a:lnTo>
                    <a:pt x="1214120" y="1186180"/>
                  </a:lnTo>
                  <a:close/>
                </a:path>
              </a:pathLst>
            </a:custGeom>
            <a:ln w="12579">
              <a:solidFill>
                <a:srgbClr val="00269E"/>
              </a:solidFill>
            </a:ln>
          </p:spPr>
          <p:txBody>
            <a:bodyPr wrap="square" lIns="0" tIns="0" rIns="0" bIns="0" rtlCol="0"/>
            <a:lstStyle/>
            <a:p>
              <a:endParaRPr/>
            </a:p>
          </p:txBody>
        </p:sp>
      </p:grpSp>
      <p:sp>
        <p:nvSpPr>
          <p:cNvPr id="18" name="object 18"/>
          <p:cNvSpPr txBox="1"/>
          <p:nvPr/>
        </p:nvSpPr>
        <p:spPr>
          <a:xfrm>
            <a:off x="381000" y="4504690"/>
            <a:ext cx="2428240" cy="1186180"/>
          </a:xfrm>
          <a:prstGeom prst="rect">
            <a:avLst/>
          </a:prstGeom>
          <a:solidFill>
            <a:srgbClr val="BFFDF8"/>
          </a:solidFill>
          <a:ln w="12579">
            <a:solidFill>
              <a:srgbClr val="FFFFFF"/>
            </a:solidFill>
          </a:ln>
        </p:spPr>
        <p:txBody>
          <a:bodyPr vert="horz" wrap="square" lIns="0" tIns="44450" rIns="0" bIns="0" rtlCol="0">
            <a:spAutoFit/>
          </a:bodyPr>
          <a:lstStyle/>
          <a:p>
            <a:pPr marL="180975" marR="171450" indent="-2540" algn="ctr">
              <a:lnSpc>
                <a:spcPct val="100000"/>
              </a:lnSpc>
              <a:spcBef>
                <a:spcPts val="350"/>
              </a:spcBef>
            </a:pPr>
            <a:r>
              <a:rPr sz="2400" b="1" spc="-5" dirty="0">
                <a:solidFill>
                  <a:srgbClr val="00269E"/>
                </a:solidFill>
                <a:latin typeface="Arial"/>
                <a:cs typeface="Arial"/>
              </a:rPr>
              <a:t>Measures of  Efficiency</a:t>
            </a:r>
            <a:r>
              <a:rPr sz="2400" b="1" spc="-65" dirty="0">
                <a:solidFill>
                  <a:srgbClr val="00269E"/>
                </a:solidFill>
                <a:latin typeface="Arial"/>
                <a:cs typeface="Arial"/>
              </a:rPr>
              <a:t> </a:t>
            </a:r>
            <a:r>
              <a:rPr sz="2400" b="1" spc="-5" dirty="0">
                <a:solidFill>
                  <a:srgbClr val="00269E"/>
                </a:solidFill>
                <a:latin typeface="Arial"/>
                <a:cs typeface="Arial"/>
              </a:rPr>
              <a:t>and  Effectiveness</a:t>
            </a:r>
            <a:endParaRPr sz="2400">
              <a:latin typeface="Arial"/>
              <a:cs typeface="Arial"/>
            </a:endParaRPr>
          </a:p>
        </p:txBody>
      </p:sp>
      <p:grpSp>
        <p:nvGrpSpPr>
          <p:cNvPr id="19" name="object 19"/>
          <p:cNvGrpSpPr/>
          <p:nvPr/>
        </p:nvGrpSpPr>
        <p:grpSpPr>
          <a:xfrm>
            <a:off x="560130" y="2716590"/>
            <a:ext cx="2222500" cy="833119"/>
            <a:chOff x="560130" y="2716590"/>
            <a:chExt cx="2222500" cy="833119"/>
          </a:xfrm>
        </p:grpSpPr>
        <p:sp>
          <p:nvSpPr>
            <p:cNvPr id="20" name="object 20"/>
            <p:cNvSpPr/>
            <p:nvPr/>
          </p:nvSpPr>
          <p:spPr>
            <a:xfrm>
              <a:off x="566420" y="2722879"/>
              <a:ext cx="2209800" cy="820419"/>
            </a:xfrm>
            <a:custGeom>
              <a:avLst/>
              <a:gdLst/>
              <a:ahLst/>
              <a:cxnLst/>
              <a:rect l="l" t="t" r="r" b="b"/>
              <a:pathLst>
                <a:path w="2209800" h="820420">
                  <a:moveTo>
                    <a:pt x="2209800" y="0"/>
                  </a:moveTo>
                  <a:lnTo>
                    <a:pt x="0" y="0"/>
                  </a:lnTo>
                  <a:lnTo>
                    <a:pt x="0" y="742950"/>
                  </a:lnTo>
                  <a:lnTo>
                    <a:pt x="0" y="820420"/>
                  </a:lnTo>
                  <a:lnTo>
                    <a:pt x="2209800" y="820420"/>
                  </a:lnTo>
                  <a:lnTo>
                    <a:pt x="2209800" y="742950"/>
                  </a:lnTo>
                  <a:lnTo>
                    <a:pt x="2209800" y="0"/>
                  </a:lnTo>
                  <a:close/>
                </a:path>
              </a:pathLst>
            </a:custGeom>
            <a:solidFill>
              <a:srgbClr val="00269E"/>
            </a:solidFill>
          </p:spPr>
          <p:txBody>
            <a:bodyPr wrap="square" lIns="0" tIns="0" rIns="0" bIns="0" rtlCol="0"/>
            <a:lstStyle/>
            <a:p>
              <a:endParaRPr/>
            </a:p>
          </p:txBody>
        </p:sp>
        <p:sp>
          <p:nvSpPr>
            <p:cNvPr id="21" name="object 21"/>
            <p:cNvSpPr/>
            <p:nvPr/>
          </p:nvSpPr>
          <p:spPr>
            <a:xfrm>
              <a:off x="566420" y="2722880"/>
              <a:ext cx="2209800" cy="820419"/>
            </a:xfrm>
            <a:custGeom>
              <a:avLst/>
              <a:gdLst/>
              <a:ahLst/>
              <a:cxnLst/>
              <a:rect l="l" t="t" r="r" b="b"/>
              <a:pathLst>
                <a:path w="2209800" h="820420">
                  <a:moveTo>
                    <a:pt x="1104900" y="820420"/>
                  </a:moveTo>
                  <a:lnTo>
                    <a:pt x="0" y="820420"/>
                  </a:lnTo>
                  <a:lnTo>
                    <a:pt x="0" y="0"/>
                  </a:lnTo>
                  <a:lnTo>
                    <a:pt x="2209800" y="0"/>
                  </a:lnTo>
                  <a:lnTo>
                    <a:pt x="2209800" y="820420"/>
                  </a:lnTo>
                  <a:lnTo>
                    <a:pt x="1104900" y="820420"/>
                  </a:lnTo>
                  <a:close/>
                </a:path>
              </a:pathLst>
            </a:custGeom>
            <a:ln w="12579">
              <a:solidFill>
                <a:srgbClr val="00269E"/>
              </a:solidFill>
            </a:ln>
          </p:spPr>
          <p:txBody>
            <a:bodyPr wrap="square" lIns="0" tIns="0" rIns="0" bIns="0" rtlCol="0"/>
            <a:lstStyle/>
            <a:p>
              <a:endParaRPr/>
            </a:p>
          </p:txBody>
        </p:sp>
      </p:grpSp>
      <p:sp>
        <p:nvSpPr>
          <p:cNvPr id="22" name="object 22"/>
          <p:cNvSpPr txBox="1"/>
          <p:nvPr/>
        </p:nvSpPr>
        <p:spPr>
          <a:xfrm>
            <a:off x="490219" y="2645410"/>
            <a:ext cx="2209800" cy="820419"/>
          </a:xfrm>
          <a:prstGeom prst="rect">
            <a:avLst/>
          </a:prstGeom>
          <a:solidFill>
            <a:srgbClr val="BFFDF8"/>
          </a:solidFill>
          <a:ln w="12579">
            <a:solidFill>
              <a:srgbClr val="FFFFFF"/>
            </a:solidFill>
          </a:ln>
        </p:spPr>
        <p:txBody>
          <a:bodyPr vert="horz" wrap="square" lIns="0" tIns="44450" rIns="0" bIns="0" rtlCol="0">
            <a:spAutoFit/>
          </a:bodyPr>
          <a:lstStyle/>
          <a:p>
            <a:pPr marL="598170" marR="281940" indent="-304800">
              <a:lnSpc>
                <a:spcPct val="100000"/>
              </a:lnSpc>
              <a:spcBef>
                <a:spcPts val="350"/>
              </a:spcBef>
            </a:pPr>
            <a:r>
              <a:rPr sz="2400" b="1" dirty="0">
                <a:solidFill>
                  <a:srgbClr val="00269E"/>
                </a:solidFill>
                <a:latin typeface="Arial"/>
                <a:cs typeface="Arial"/>
              </a:rPr>
              <a:t>A </a:t>
            </a:r>
            <a:r>
              <a:rPr sz="2400" b="1" spc="-5" dirty="0">
                <a:solidFill>
                  <a:srgbClr val="00269E"/>
                </a:solidFill>
                <a:latin typeface="Arial"/>
                <a:cs typeface="Arial"/>
              </a:rPr>
              <a:t>Means</a:t>
            </a:r>
            <a:r>
              <a:rPr sz="2400" b="1" spc="-90" dirty="0">
                <a:solidFill>
                  <a:srgbClr val="00269E"/>
                </a:solidFill>
                <a:latin typeface="Arial"/>
                <a:cs typeface="Arial"/>
              </a:rPr>
              <a:t> </a:t>
            </a:r>
            <a:r>
              <a:rPr sz="2400" b="1" spc="5" dirty="0">
                <a:solidFill>
                  <a:srgbClr val="00269E"/>
                </a:solidFill>
                <a:latin typeface="Arial"/>
                <a:cs typeface="Arial"/>
              </a:rPr>
              <a:t>to  </a:t>
            </a:r>
            <a:r>
              <a:rPr sz="2400" b="1" dirty="0">
                <a:solidFill>
                  <a:srgbClr val="00269E"/>
                </a:solidFill>
                <a:latin typeface="Arial"/>
                <a:cs typeface="Arial"/>
              </a:rPr>
              <a:t>an</a:t>
            </a:r>
            <a:r>
              <a:rPr sz="2400" b="1" spc="-30" dirty="0">
                <a:solidFill>
                  <a:srgbClr val="00269E"/>
                </a:solidFill>
                <a:latin typeface="Arial"/>
                <a:cs typeface="Arial"/>
              </a:rPr>
              <a:t> </a:t>
            </a:r>
            <a:r>
              <a:rPr sz="2400" b="1" spc="-5" dirty="0">
                <a:solidFill>
                  <a:srgbClr val="00269E"/>
                </a:solidFill>
                <a:latin typeface="Arial"/>
                <a:cs typeface="Arial"/>
              </a:rPr>
              <a:t>End</a:t>
            </a:r>
            <a:endParaRPr sz="2400">
              <a:latin typeface="Arial"/>
              <a:cs typeface="Arial"/>
            </a:endParaRPr>
          </a:p>
        </p:txBody>
      </p:sp>
      <p:sp>
        <p:nvSpPr>
          <p:cNvPr id="23" name="object 23"/>
          <p:cNvSpPr/>
          <p:nvPr/>
        </p:nvSpPr>
        <p:spPr>
          <a:xfrm>
            <a:off x="3030220" y="3140710"/>
            <a:ext cx="3389629" cy="2203450"/>
          </a:xfrm>
          <a:prstGeom prst="rect">
            <a:avLst/>
          </a:prstGeom>
          <a:blipFill>
            <a:blip r:embed="rId2" cstate="print"/>
            <a:stretch>
              <a:fillRect/>
            </a:stretch>
          </a:blipFill>
        </p:spPr>
        <p:txBody>
          <a:bodyPr wrap="square" lIns="0" tIns="0" rIns="0" bIns="0" rtlCol="0"/>
          <a:lstStyle/>
          <a:p>
            <a:endParaRPr/>
          </a:p>
        </p:txBody>
      </p:sp>
      <p:sp>
        <p:nvSpPr>
          <p:cNvPr id="25" name="object 25"/>
          <p:cNvSpPr txBox="1">
            <a:spLocks noGrp="1"/>
          </p:cNvSpPr>
          <p:nvPr>
            <p:ph type="ftr" sz="quarter" idx="5"/>
          </p:nvPr>
        </p:nvSpPr>
        <p:spPr>
          <a:prstGeom prst="rect">
            <a:avLst/>
          </a:prstGeom>
        </p:spPr>
        <p:txBody>
          <a:bodyPr vert="horz" wrap="square" lIns="0" tIns="0" rIns="0" bIns="0" rtlCol="0">
            <a:spAutoFit/>
          </a:bodyPr>
          <a:lstStyle/>
          <a:p>
            <a:pPr marL="12700">
              <a:lnSpc>
                <a:spcPts val="1675"/>
              </a:lnSpc>
            </a:pPr>
            <a:r>
              <a:rPr dirty="0"/>
              <a:t>McGraw-Hill/Irwin</a:t>
            </a:r>
          </a:p>
        </p:txBody>
      </p:sp>
    </p:spTree>
  </p:cSld>
  <p:clrMapOvr>
    <a:masterClrMapping/>
  </p:clrMapOvr>
  <p:transition>
    <p:blinds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55930" y="455930"/>
            <a:ext cx="1374140" cy="6097270"/>
            <a:chOff x="455930" y="455930"/>
            <a:chExt cx="1374140" cy="6097270"/>
          </a:xfrm>
        </p:grpSpPr>
        <p:sp>
          <p:nvSpPr>
            <p:cNvPr id="3" name="object 3"/>
            <p:cNvSpPr/>
            <p:nvPr/>
          </p:nvSpPr>
          <p:spPr>
            <a:xfrm>
              <a:off x="455930" y="455929"/>
              <a:ext cx="1374140" cy="48260"/>
            </a:xfrm>
            <a:custGeom>
              <a:avLst/>
              <a:gdLst/>
              <a:ahLst/>
              <a:cxnLst/>
              <a:rect l="l" t="t" r="r" b="b"/>
              <a:pathLst>
                <a:path w="1374139" h="48259">
                  <a:moveTo>
                    <a:pt x="1374140" y="0"/>
                  </a:moveTo>
                  <a:lnTo>
                    <a:pt x="0" y="0"/>
                  </a:lnTo>
                  <a:lnTo>
                    <a:pt x="0" y="24130"/>
                  </a:lnTo>
                  <a:lnTo>
                    <a:pt x="0" y="48260"/>
                  </a:lnTo>
                  <a:lnTo>
                    <a:pt x="1374140" y="48260"/>
                  </a:lnTo>
                  <a:lnTo>
                    <a:pt x="1374140" y="24130"/>
                  </a:lnTo>
                  <a:lnTo>
                    <a:pt x="1374140" y="0"/>
                  </a:lnTo>
                  <a:close/>
                </a:path>
              </a:pathLst>
            </a:custGeom>
            <a:solidFill>
              <a:srgbClr val="FFFFFF"/>
            </a:solidFill>
          </p:spPr>
          <p:txBody>
            <a:bodyPr wrap="square" lIns="0" tIns="0" rIns="0" bIns="0" rtlCol="0"/>
            <a:lstStyle/>
            <a:p>
              <a:endParaRPr/>
            </a:p>
          </p:txBody>
        </p:sp>
        <p:sp>
          <p:nvSpPr>
            <p:cNvPr id="4" name="object 4"/>
            <p:cNvSpPr/>
            <p:nvPr/>
          </p:nvSpPr>
          <p:spPr>
            <a:xfrm>
              <a:off x="455930" y="50419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FDFDFD"/>
            </a:solidFill>
          </p:spPr>
          <p:txBody>
            <a:bodyPr wrap="square" lIns="0" tIns="0" rIns="0" bIns="0" rtlCol="0"/>
            <a:lstStyle/>
            <a:p>
              <a:endParaRPr/>
            </a:p>
          </p:txBody>
        </p:sp>
        <p:sp>
          <p:nvSpPr>
            <p:cNvPr id="5" name="object 5"/>
            <p:cNvSpPr/>
            <p:nvPr/>
          </p:nvSpPr>
          <p:spPr>
            <a:xfrm>
              <a:off x="455930" y="528320"/>
              <a:ext cx="1374140" cy="22860"/>
            </a:xfrm>
            <a:custGeom>
              <a:avLst/>
              <a:gdLst/>
              <a:ahLst/>
              <a:cxnLst/>
              <a:rect l="l" t="t" r="r" b="b"/>
              <a:pathLst>
                <a:path w="1374139" h="22859">
                  <a:moveTo>
                    <a:pt x="1374139" y="0"/>
                  </a:moveTo>
                  <a:lnTo>
                    <a:pt x="0" y="0"/>
                  </a:lnTo>
                  <a:lnTo>
                    <a:pt x="0" y="22859"/>
                  </a:lnTo>
                  <a:lnTo>
                    <a:pt x="1374139" y="22859"/>
                  </a:lnTo>
                  <a:lnTo>
                    <a:pt x="1374139" y="0"/>
                  </a:lnTo>
                  <a:close/>
                </a:path>
              </a:pathLst>
            </a:custGeom>
            <a:solidFill>
              <a:srgbClr val="FCFCFC"/>
            </a:solidFill>
          </p:spPr>
          <p:txBody>
            <a:bodyPr wrap="square" lIns="0" tIns="0" rIns="0" bIns="0" rtlCol="0"/>
            <a:lstStyle/>
            <a:p>
              <a:endParaRPr/>
            </a:p>
          </p:txBody>
        </p:sp>
        <p:sp>
          <p:nvSpPr>
            <p:cNvPr id="6" name="object 6"/>
            <p:cNvSpPr/>
            <p:nvPr/>
          </p:nvSpPr>
          <p:spPr>
            <a:xfrm>
              <a:off x="455930" y="55118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FBFCFB"/>
            </a:solidFill>
          </p:spPr>
          <p:txBody>
            <a:bodyPr wrap="square" lIns="0" tIns="0" rIns="0" bIns="0" rtlCol="0"/>
            <a:lstStyle/>
            <a:p>
              <a:endParaRPr/>
            </a:p>
          </p:txBody>
        </p:sp>
        <p:sp>
          <p:nvSpPr>
            <p:cNvPr id="7" name="object 7"/>
            <p:cNvSpPr/>
            <p:nvPr/>
          </p:nvSpPr>
          <p:spPr>
            <a:xfrm>
              <a:off x="455930" y="57531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FAFBFA"/>
            </a:solidFill>
          </p:spPr>
          <p:txBody>
            <a:bodyPr wrap="square" lIns="0" tIns="0" rIns="0" bIns="0" rtlCol="0"/>
            <a:lstStyle/>
            <a:p>
              <a:endParaRPr/>
            </a:p>
          </p:txBody>
        </p:sp>
        <p:sp>
          <p:nvSpPr>
            <p:cNvPr id="8" name="object 8"/>
            <p:cNvSpPr/>
            <p:nvPr/>
          </p:nvSpPr>
          <p:spPr>
            <a:xfrm>
              <a:off x="455930" y="59944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F9FAF9"/>
            </a:solidFill>
          </p:spPr>
          <p:txBody>
            <a:bodyPr wrap="square" lIns="0" tIns="0" rIns="0" bIns="0" rtlCol="0"/>
            <a:lstStyle/>
            <a:p>
              <a:endParaRPr/>
            </a:p>
          </p:txBody>
        </p:sp>
        <p:sp>
          <p:nvSpPr>
            <p:cNvPr id="9" name="object 9"/>
            <p:cNvSpPr/>
            <p:nvPr/>
          </p:nvSpPr>
          <p:spPr>
            <a:xfrm>
              <a:off x="455930" y="62357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F8FAF8"/>
            </a:solidFill>
          </p:spPr>
          <p:txBody>
            <a:bodyPr wrap="square" lIns="0" tIns="0" rIns="0" bIns="0" rtlCol="0"/>
            <a:lstStyle/>
            <a:p>
              <a:endParaRPr/>
            </a:p>
          </p:txBody>
        </p:sp>
        <p:sp>
          <p:nvSpPr>
            <p:cNvPr id="10" name="object 10"/>
            <p:cNvSpPr/>
            <p:nvPr/>
          </p:nvSpPr>
          <p:spPr>
            <a:xfrm>
              <a:off x="455930" y="647700"/>
              <a:ext cx="1374140" cy="22860"/>
            </a:xfrm>
            <a:custGeom>
              <a:avLst/>
              <a:gdLst/>
              <a:ahLst/>
              <a:cxnLst/>
              <a:rect l="l" t="t" r="r" b="b"/>
              <a:pathLst>
                <a:path w="1374139" h="22859">
                  <a:moveTo>
                    <a:pt x="1374139" y="0"/>
                  </a:moveTo>
                  <a:lnTo>
                    <a:pt x="0" y="0"/>
                  </a:lnTo>
                  <a:lnTo>
                    <a:pt x="0" y="22860"/>
                  </a:lnTo>
                  <a:lnTo>
                    <a:pt x="1374139" y="22860"/>
                  </a:lnTo>
                  <a:lnTo>
                    <a:pt x="1374139" y="0"/>
                  </a:lnTo>
                  <a:close/>
                </a:path>
              </a:pathLst>
            </a:custGeom>
            <a:solidFill>
              <a:srgbClr val="F7F9F7"/>
            </a:solidFill>
          </p:spPr>
          <p:txBody>
            <a:bodyPr wrap="square" lIns="0" tIns="0" rIns="0" bIns="0" rtlCol="0"/>
            <a:lstStyle/>
            <a:p>
              <a:endParaRPr/>
            </a:p>
          </p:txBody>
        </p:sp>
        <p:sp>
          <p:nvSpPr>
            <p:cNvPr id="11" name="object 11"/>
            <p:cNvSpPr/>
            <p:nvPr/>
          </p:nvSpPr>
          <p:spPr>
            <a:xfrm>
              <a:off x="455930" y="67056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F6F8F6"/>
            </a:solidFill>
          </p:spPr>
          <p:txBody>
            <a:bodyPr wrap="square" lIns="0" tIns="0" rIns="0" bIns="0" rtlCol="0"/>
            <a:lstStyle/>
            <a:p>
              <a:endParaRPr/>
            </a:p>
          </p:txBody>
        </p:sp>
        <p:sp>
          <p:nvSpPr>
            <p:cNvPr id="12" name="object 12"/>
            <p:cNvSpPr/>
            <p:nvPr/>
          </p:nvSpPr>
          <p:spPr>
            <a:xfrm>
              <a:off x="455930" y="69469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F5F8F5"/>
            </a:solidFill>
          </p:spPr>
          <p:txBody>
            <a:bodyPr wrap="square" lIns="0" tIns="0" rIns="0" bIns="0" rtlCol="0"/>
            <a:lstStyle/>
            <a:p>
              <a:endParaRPr/>
            </a:p>
          </p:txBody>
        </p:sp>
        <p:sp>
          <p:nvSpPr>
            <p:cNvPr id="13" name="object 13"/>
            <p:cNvSpPr/>
            <p:nvPr/>
          </p:nvSpPr>
          <p:spPr>
            <a:xfrm>
              <a:off x="455930" y="71882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F4F7F4"/>
            </a:solidFill>
          </p:spPr>
          <p:txBody>
            <a:bodyPr wrap="square" lIns="0" tIns="0" rIns="0" bIns="0" rtlCol="0"/>
            <a:lstStyle/>
            <a:p>
              <a:endParaRPr/>
            </a:p>
          </p:txBody>
        </p:sp>
        <p:sp>
          <p:nvSpPr>
            <p:cNvPr id="14" name="object 14"/>
            <p:cNvSpPr/>
            <p:nvPr/>
          </p:nvSpPr>
          <p:spPr>
            <a:xfrm>
              <a:off x="455930" y="74295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F3F6F3"/>
            </a:solidFill>
          </p:spPr>
          <p:txBody>
            <a:bodyPr wrap="square" lIns="0" tIns="0" rIns="0" bIns="0" rtlCol="0"/>
            <a:lstStyle/>
            <a:p>
              <a:endParaRPr/>
            </a:p>
          </p:txBody>
        </p:sp>
        <p:sp>
          <p:nvSpPr>
            <p:cNvPr id="15" name="object 15"/>
            <p:cNvSpPr/>
            <p:nvPr/>
          </p:nvSpPr>
          <p:spPr>
            <a:xfrm>
              <a:off x="455930" y="767080"/>
              <a:ext cx="1374140" cy="22860"/>
            </a:xfrm>
            <a:custGeom>
              <a:avLst/>
              <a:gdLst/>
              <a:ahLst/>
              <a:cxnLst/>
              <a:rect l="l" t="t" r="r" b="b"/>
              <a:pathLst>
                <a:path w="1374139" h="22859">
                  <a:moveTo>
                    <a:pt x="1374139" y="0"/>
                  </a:moveTo>
                  <a:lnTo>
                    <a:pt x="0" y="0"/>
                  </a:lnTo>
                  <a:lnTo>
                    <a:pt x="0" y="22860"/>
                  </a:lnTo>
                  <a:lnTo>
                    <a:pt x="1374139" y="22860"/>
                  </a:lnTo>
                  <a:lnTo>
                    <a:pt x="1374139" y="0"/>
                  </a:lnTo>
                  <a:close/>
                </a:path>
              </a:pathLst>
            </a:custGeom>
            <a:solidFill>
              <a:srgbClr val="F2F6F2"/>
            </a:solidFill>
          </p:spPr>
          <p:txBody>
            <a:bodyPr wrap="square" lIns="0" tIns="0" rIns="0" bIns="0" rtlCol="0"/>
            <a:lstStyle/>
            <a:p>
              <a:endParaRPr/>
            </a:p>
          </p:txBody>
        </p:sp>
        <p:sp>
          <p:nvSpPr>
            <p:cNvPr id="16" name="object 16"/>
            <p:cNvSpPr/>
            <p:nvPr/>
          </p:nvSpPr>
          <p:spPr>
            <a:xfrm>
              <a:off x="455930" y="78994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F1F5F1"/>
            </a:solidFill>
          </p:spPr>
          <p:txBody>
            <a:bodyPr wrap="square" lIns="0" tIns="0" rIns="0" bIns="0" rtlCol="0"/>
            <a:lstStyle/>
            <a:p>
              <a:endParaRPr/>
            </a:p>
          </p:txBody>
        </p:sp>
        <p:sp>
          <p:nvSpPr>
            <p:cNvPr id="17" name="object 17"/>
            <p:cNvSpPr/>
            <p:nvPr/>
          </p:nvSpPr>
          <p:spPr>
            <a:xfrm>
              <a:off x="455930" y="81407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F0F4F0"/>
            </a:solidFill>
          </p:spPr>
          <p:txBody>
            <a:bodyPr wrap="square" lIns="0" tIns="0" rIns="0" bIns="0" rtlCol="0"/>
            <a:lstStyle/>
            <a:p>
              <a:endParaRPr/>
            </a:p>
          </p:txBody>
        </p:sp>
        <p:sp>
          <p:nvSpPr>
            <p:cNvPr id="18" name="object 18"/>
            <p:cNvSpPr/>
            <p:nvPr/>
          </p:nvSpPr>
          <p:spPr>
            <a:xfrm>
              <a:off x="455930" y="83820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EFF4EF"/>
            </a:solidFill>
          </p:spPr>
          <p:txBody>
            <a:bodyPr wrap="square" lIns="0" tIns="0" rIns="0" bIns="0" rtlCol="0"/>
            <a:lstStyle/>
            <a:p>
              <a:endParaRPr/>
            </a:p>
          </p:txBody>
        </p:sp>
        <p:sp>
          <p:nvSpPr>
            <p:cNvPr id="19" name="object 19"/>
            <p:cNvSpPr/>
            <p:nvPr/>
          </p:nvSpPr>
          <p:spPr>
            <a:xfrm>
              <a:off x="455930" y="86233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EEF3EE"/>
            </a:solidFill>
          </p:spPr>
          <p:txBody>
            <a:bodyPr wrap="square" lIns="0" tIns="0" rIns="0" bIns="0" rtlCol="0"/>
            <a:lstStyle/>
            <a:p>
              <a:endParaRPr/>
            </a:p>
          </p:txBody>
        </p:sp>
        <p:sp>
          <p:nvSpPr>
            <p:cNvPr id="20" name="object 20"/>
            <p:cNvSpPr/>
            <p:nvPr/>
          </p:nvSpPr>
          <p:spPr>
            <a:xfrm>
              <a:off x="455930" y="88646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EDF2ED"/>
            </a:solidFill>
          </p:spPr>
          <p:txBody>
            <a:bodyPr wrap="square" lIns="0" tIns="0" rIns="0" bIns="0" rtlCol="0"/>
            <a:lstStyle/>
            <a:p>
              <a:endParaRPr/>
            </a:p>
          </p:txBody>
        </p:sp>
        <p:sp>
          <p:nvSpPr>
            <p:cNvPr id="21" name="object 21"/>
            <p:cNvSpPr/>
            <p:nvPr/>
          </p:nvSpPr>
          <p:spPr>
            <a:xfrm>
              <a:off x="455930" y="91059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ECF2EC"/>
            </a:solidFill>
          </p:spPr>
          <p:txBody>
            <a:bodyPr wrap="square" lIns="0" tIns="0" rIns="0" bIns="0" rtlCol="0"/>
            <a:lstStyle/>
            <a:p>
              <a:endParaRPr/>
            </a:p>
          </p:txBody>
        </p:sp>
        <p:sp>
          <p:nvSpPr>
            <p:cNvPr id="22" name="object 22"/>
            <p:cNvSpPr/>
            <p:nvPr/>
          </p:nvSpPr>
          <p:spPr>
            <a:xfrm>
              <a:off x="455930" y="934720"/>
              <a:ext cx="1374140" cy="22860"/>
            </a:xfrm>
            <a:custGeom>
              <a:avLst/>
              <a:gdLst/>
              <a:ahLst/>
              <a:cxnLst/>
              <a:rect l="l" t="t" r="r" b="b"/>
              <a:pathLst>
                <a:path w="1374139" h="22859">
                  <a:moveTo>
                    <a:pt x="1374139" y="0"/>
                  </a:moveTo>
                  <a:lnTo>
                    <a:pt x="0" y="0"/>
                  </a:lnTo>
                  <a:lnTo>
                    <a:pt x="0" y="22859"/>
                  </a:lnTo>
                  <a:lnTo>
                    <a:pt x="1374139" y="22859"/>
                  </a:lnTo>
                  <a:lnTo>
                    <a:pt x="1374139" y="0"/>
                  </a:lnTo>
                  <a:close/>
                </a:path>
              </a:pathLst>
            </a:custGeom>
            <a:solidFill>
              <a:srgbClr val="EBF1EB"/>
            </a:solidFill>
          </p:spPr>
          <p:txBody>
            <a:bodyPr wrap="square" lIns="0" tIns="0" rIns="0" bIns="0" rtlCol="0"/>
            <a:lstStyle/>
            <a:p>
              <a:endParaRPr/>
            </a:p>
          </p:txBody>
        </p:sp>
        <p:sp>
          <p:nvSpPr>
            <p:cNvPr id="23" name="object 23"/>
            <p:cNvSpPr/>
            <p:nvPr/>
          </p:nvSpPr>
          <p:spPr>
            <a:xfrm>
              <a:off x="455930" y="95758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EAF0EA"/>
            </a:solidFill>
          </p:spPr>
          <p:txBody>
            <a:bodyPr wrap="square" lIns="0" tIns="0" rIns="0" bIns="0" rtlCol="0"/>
            <a:lstStyle/>
            <a:p>
              <a:endParaRPr/>
            </a:p>
          </p:txBody>
        </p:sp>
        <p:sp>
          <p:nvSpPr>
            <p:cNvPr id="24" name="object 24"/>
            <p:cNvSpPr/>
            <p:nvPr/>
          </p:nvSpPr>
          <p:spPr>
            <a:xfrm>
              <a:off x="455930" y="98171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E9F0E9"/>
            </a:solidFill>
          </p:spPr>
          <p:txBody>
            <a:bodyPr wrap="square" lIns="0" tIns="0" rIns="0" bIns="0" rtlCol="0"/>
            <a:lstStyle/>
            <a:p>
              <a:endParaRPr/>
            </a:p>
          </p:txBody>
        </p:sp>
        <p:sp>
          <p:nvSpPr>
            <p:cNvPr id="25" name="object 25"/>
            <p:cNvSpPr/>
            <p:nvPr/>
          </p:nvSpPr>
          <p:spPr>
            <a:xfrm>
              <a:off x="455930" y="100584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E8EFE8"/>
            </a:solidFill>
          </p:spPr>
          <p:txBody>
            <a:bodyPr wrap="square" lIns="0" tIns="0" rIns="0" bIns="0" rtlCol="0"/>
            <a:lstStyle/>
            <a:p>
              <a:endParaRPr/>
            </a:p>
          </p:txBody>
        </p:sp>
        <p:sp>
          <p:nvSpPr>
            <p:cNvPr id="26" name="object 26"/>
            <p:cNvSpPr/>
            <p:nvPr/>
          </p:nvSpPr>
          <p:spPr>
            <a:xfrm>
              <a:off x="455930" y="102997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E7EEE7"/>
            </a:solidFill>
          </p:spPr>
          <p:txBody>
            <a:bodyPr wrap="square" lIns="0" tIns="0" rIns="0" bIns="0" rtlCol="0"/>
            <a:lstStyle/>
            <a:p>
              <a:endParaRPr/>
            </a:p>
          </p:txBody>
        </p:sp>
        <p:sp>
          <p:nvSpPr>
            <p:cNvPr id="27" name="object 27"/>
            <p:cNvSpPr/>
            <p:nvPr/>
          </p:nvSpPr>
          <p:spPr>
            <a:xfrm>
              <a:off x="455930" y="105410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E6EEE6"/>
            </a:solidFill>
          </p:spPr>
          <p:txBody>
            <a:bodyPr wrap="square" lIns="0" tIns="0" rIns="0" bIns="0" rtlCol="0"/>
            <a:lstStyle/>
            <a:p>
              <a:endParaRPr/>
            </a:p>
          </p:txBody>
        </p:sp>
        <p:sp>
          <p:nvSpPr>
            <p:cNvPr id="28" name="object 28"/>
            <p:cNvSpPr/>
            <p:nvPr/>
          </p:nvSpPr>
          <p:spPr>
            <a:xfrm>
              <a:off x="455930" y="1078230"/>
              <a:ext cx="1374140" cy="22860"/>
            </a:xfrm>
            <a:custGeom>
              <a:avLst/>
              <a:gdLst/>
              <a:ahLst/>
              <a:cxnLst/>
              <a:rect l="l" t="t" r="r" b="b"/>
              <a:pathLst>
                <a:path w="1374139" h="22859">
                  <a:moveTo>
                    <a:pt x="1374139" y="0"/>
                  </a:moveTo>
                  <a:lnTo>
                    <a:pt x="0" y="0"/>
                  </a:lnTo>
                  <a:lnTo>
                    <a:pt x="0" y="22860"/>
                  </a:lnTo>
                  <a:lnTo>
                    <a:pt x="1374139" y="22860"/>
                  </a:lnTo>
                  <a:lnTo>
                    <a:pt x="1374139" y="0"/>
                  </a:lnTo>
                  <a:close/>
                </a:path>
              </a:pathLst>
            </a:custGeom>
            <a:solidFill>
              <a:srgbClr val="E5EDE5"/>
            </a:solidFill>
          </p:spPr>
          <p:txBody>
            <a:bodyPr wrap="square" lIns="0" tIns="0" rIns="0" bIns="0" rtlCol="0"/>
            <a:lstStyle/>
            <a:p>
              <a:endParaRPr/>
            </a:p>
          </p:txBody>
        </p:sp>
        <p:sp>
          <p:nvSpPr>
            <p:cNvPr id="29" name="object 29"/>
            <p:cNvSpPr/>
            <p:nvPr/>
          </p:nvSpPr>
          <p:spPr>
            <a:xfrm>
              <a:off x="455930" y="110109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E4ECE4"/>
            </a:solidFill>
          </p:spPr>
          <p:txBody>
            <a:bodyPr wrap="square" lIns="0" tIns="0" rIns="0" bIns="0" rtlCol="0"/>
            <a:lstStyle/>
            <a:p>
              <a:endParaRPr/>
            </a:p>
          </p:txBody>
        </p:sp>
        <p:sp>
          <p:nvSpPr>
            <p:cNvPr id="30" name="object 30"/>
            <p:cNvSpPr/>
            <p:nvPr/>
          </p:nvSpPr>
          <p:spPr>
            <a:xfrm>
              <a:off x="455930" y="112522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E3ECE3"/>
            </a:solidFill>
          </p:spPr>
          <p:txBody>
            <a:bodyPr wrap="square" lIns="0" tIns="0" rIns="0" bIns="0" rtlCol="0"/>
            <a:lstStyle/>
            <a:p>
              <a:endParaRPr/>
            </a:p>
          </p:txBody>
        </p:sp>
        <p:sp>
          <p:nvSpPr>
            <p:cNvPr id="31" name="object 31"/>
            <p:cNvSpPr/>
            <p:nvPr/>
          </p:nvSpPr>
          <p:spPr>
            <a:xfrm>
              <a:off x="455930" y="114935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E2EBE2"/>
            </a:solidFill>
          </p:spPr>
          <p:txBody>
            <a:bodyPr wrap="square" lIns="0" tIns="0" rIns="0" bIns="0" rtlCol="0"/>
            <a:lstStyle/>
            <a:p>
              <a:endParaRPr/>
            </a:p>
          </p:txBody>
        </p:sp>
        <p:sp>
          <p:nvSpPr>
            <p:cNvPr id="32" name="object 32"/>
            <p:cNvSpPr/>
            <p:nvPr/>
          </p:nvSpPr>
          <p:spPr>
            <a:xfrm>
              <a:off x="455930" y="117348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E1EAE1"/>
            </a:solidFill>
          </p:spPr>
          <p:txBody>
            <a:bodyPr wrap="square" lIns="0" tIns="0" rIns="0" bIns="0" rtlCol="0"/>
            <a:lstStyle/>
            <a:p>
              <a:endParaRPr/>
            </a:p>
          </p:txBody>
        </p:sp>
        <p:sp>
          <p:nvSpPr>
            <p:cNvPr id="33" name="object 33"/>
            <p:cNvSpPr/>
            <p:nvPr/>
          </p:nvSpPr>
          <p:spPr>
            <a:xfrm>
              <a:off x="455930" y="119761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E0EAE0"/>
            </a:solidFill>
          </p:spPr>
          <p:txBody>
            <a:bodyPr wrap="square" lIns="0" tIns="0" rIns="0" bIns="0" rtlCol="0"/>
            <a:lstStyle/>
            <a:p>
              <a:endParaRPr/>
            </a:p>
          </p:txBody>
        </p:sp>
        <p:sp>
          <p:nvSpPr>
            <p:cNvPr id="34" name="object 34"/>
            <p:cNvSpPr/>
            <p:nvPr/>
          </p:nvSpPr>
          <p:spPr>
            <a:xfrm>
              <a:off x="455930" y="1221740"/>
              <a:ext cx="1374140" cy="22860"/>
            </a:xfrm>
            <a:custGeom>
              <a:avLst/>
              <a:gdLst/>
              <a:ahLst/>
              <a:cxnLst/>
              <a:rect l="l" t="t" r="r" b="b"/>
              <a:pathLst>
                <a:path w="1374139" h="22859">
                  <a:moveTo>
                    <a:pt x="1374139" y="0"/>
                  </a:moveTo>
                  <a:lnTo>
                    <a:pt x="0" y="0"/>
                  </a:lnTo>
                  <a:lnTo>
                    <a:pt x="0" y="22860"/>
                  </a:lnTo>
                  <a:lnTo>
                    <a:pt x="1374139" y="22860"/>
                  </a:lnTo>
                  <a:lnTo>
                    <a:pt x="1374139" y="0"/>
                  </a:lnTo>
                  <a:close/>
                </a:path>
              </a:pathLst>
            </a:custGeom>
            <a:solidFill>
              <a:srgbClr val="DFE9DF"/>
            </a:solidFill>
          </p:spPr>
          <p:txBody>
            <a:bodyPr wrap="square" lIns="0" tIns="0" rIns="0" bIns="0" rtlCol="0"/>
            <a:lstStyle/>
            <a:p>
              <a:endParaRPr/>
            </a:p>
          </p:txBody>
        </p:sp>
        <p:sp>
          <p:nvSpPr>
            <p:cNvPr id="35" name="object 35"/>
            <p:cNvSpPr/>
            <p:nvPr/>
          </p:nvSpPr>
          <p:spPr>
            <a:xfrm>
              <a:off x="455930" y="124460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DEE8DE"/>
            </a:solidFill>
          </p:spPr>
          <p:txBody>
            <a:bodyPr wrap="square" lIns="0" tIns="0" rIns="0" bIns="0" rtlCol="0"/>
            <a:lstStyle/>
            <a:p>
              <a:endParaRPr/>
            </a:p>
          </p:txBody>
        </p:sp>
        <p:sp>
          <p:nvSpPr>
            <p:cNvPr id="36" name="object 36"/>
            <p:cNvSpPr/>
            <p:nvPr/>
          </p:nvSpPr>
          <p:spPr>
            <a:xfrm>
              <a:off x="455930" y="126873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DDE8DD"/>
            </a:solidFill>
          </p:spPr>
          <p:txBody>
            <a:bodyPr wrap="square" lIns="0" tIns="0" rIns="0" bIns="0" rtlCol="0"/>
            <a:lstStyle/>
            <a:p>
              <a:endParaRPr/>
            </a:p>
          </p:txBody>
        </p:sp>
        <p:sp>
          <p:nvSpPr>
            <p:cNvPr id="37" name="object 37"/>
            <p:cNvSpPr/>
            <p:nvPr/>
          </p:nvSpPr>
          <p:spPr>
            <a:xfrm>
              <a:off x="455930" y="129286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DCE7DC"/>
            </a:solidFill>
          </p:spPr>
          <p:txBody>
            <a:bodyPr wrap="square" lIns="0" tIns="0" rIns="0" bIns="0" rtlCol="0"/>
            <a:lstStyle/>
            <a:p>
              <a:endParaRPr/>
            </a:p>
          </p:txBody>
        </p:sp>
        <p:sp>
          <p:nvSpPr>
            <p:cNvPr id="38" name="object 38"/>
            <p:cNvSpPr/>
            <p:nvPr/>
          </p:nvSpPr>
          <p:spPr>
            <a:xfrm>
              <a:off x="455930" y="131699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DBE6DB"/>
            </a:solidFill>
          </p:spPr>
          <p:txBody>
            <a:bodyPr wrap="square" lIns="0" tIns="0" rIns="0" bIns="0" rtlCol="0"/>
            <a:lstStyle/>
            <a:p>
              <a:endParaRPr/>
            </a:p>
          </p:txBody>
        </p:sp>
        <p:sp>
          <p:nvSpPr>
            <p:cNvPr id="39" name="object 39"/>
            <p:cNvSpPr/>
            <p:nvPr/>
          </p:nvSpPr>
          <p:spPr>
            <a:xfrm>
              <a:off x="455930" y="134111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DAE6DA"/>
            </a:solidFill>
          </p:spPr>
          <p:txBody>
            <a:bodyPr wrap="square" lIns="0" tIns="0" rIns="0" bIns="0" rtlCol="0"/>
            <a:lstStyle/>
            <a:p>
              <a:endParaRPr/>
            </a:p>
          </p:txBody>
        </p:sp>
        <p:sp>
          <p:nvSpPr>
            <p:cNvPr id="40" name="object 40"/>
            <p:cNvSpPr/>
            <p:nvPr/>
          </p:nvSpPr>
          <p:spPr>
            <a:xfrm>
              <a:off x="455930" y="1365250"/>
              <a:ext cx="1374140" cy="22860"/>
            </a:xfrm>
            <a:custGeom>
              <a:avLst/>
              <a:gdLst/>
              <a:ahLst/>
              <a:cxnLst/>
              <a:rect l="l" t="t" r="r" b="b"/>
              <a:pathLst>
                <a:path w="1374139" h="22859">
                  <a:moveTo>
                    <a:pt x="1374139" y="0"/>
                  </a:moveTo>
                  <a:lnTo>
                    <a:pt x="0" y="0"/>
                  </a:lnTo>
                  <a:lnTo>
                    <a:pt x="0" y="22860"/>
                  </a:lnTo>
                  <a:lnTo>
                    <a:pt x="1374139" y="22860"/>
                  </a:lnTo>
                  <a:lnTo>
                    <a:pt x="1374139" y="0"/>
                  </a:lnTo>
                  <a:close/>
                </a:path>
              </a:pathLst>
            </a:custGeom>
            <a:solidFill>
              <a:srgbClr val="D9E5D9"/>
            </a:solidFill>
          </p:spPr>
          <p:txBody>
            <a:bodyPr wrap="square" lIns="0" tIns="0" rIns="0" bIns="0" rtlCol="0"/>
            <a:lstStyle/>
            <a:p>
              <a:endParaRPr/>
            </a:p>
          </p:txBody>
        </p:sp>
        <p:sp>
          <p:nvSpPr>
            <p:cNvPr id="41" name="object 41"/>
            <p:cNvSpPr/>
            <p:nvPr/>
          </p:nvSpPr>
          <p:spPr>
            <a:xfrm>
              <a:off x="455930" y="138811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D8E4D8"/>
            </a:solidFill>
          </p:spPr>
          <p:txBody>
            <a:bodyPr wrap="square" lIns="0" tIns="0" rIns="0" bIns="0" rtlCol="0"/>
            <a:lstStyle/>
            <a:p>
              <a:endParaRPr/>
            </a:p>
          </p:txBody>
        </p:sp>
        <p:sp>
          <p:nvSpPr>
            <p:cNvPr id="42" name="object 42"/>
            <p:cNvSpPr/>
            <p:nvPr/>
          </p:nvSpPr>
          <p:spPr>
            <a:xfrm>
              <a:off x="455930" y="141224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D7E4D7"/>
            </a:solidFill>
          </p:spPr>
          <p:txBody>
            <a:bodyPr wrap="square" lIns="0" tIns="0" rIns="0" bIns="0" rtlCol="0"/>
            <a:lstStyle/>
            <a:p>
              <a:endParaRPr/>
            </a:p>
          </p:txBody>
        </p:sp>
        <p:sp>
          <p:nvSpPr>
            <p:cNvPr id="43" name="object 43"/>
            <p:cNvSpPr/>
            <p:nvPr/>
          </p:nvSpPr>
          <p:spPr>
            <a:xfrm>
              <a:off x="455930" y="143636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D6E3D6"/>
            </a:solidFill>
          </p:spPr>
          <p:txBody>
            <a:bodyPr wrap="square" lIns="0" tIns="0" rIns="0" bIns="0" rtlCol="0"/>
            <a:lstStyle/>
            <a:p>
              <a:endParaRPr/>
            </a:p>
          </p:txBody>
        </p:sp>
        <p:sp>
          <p:nvSpPr>
            <p:cNvPr id="44" name="object 44"/>
            <p:cNvSpPr/>
            <p:nvPr/>
          </p:nvSpPr>
          <p:spPr>
            <a:xfrm>
              <a:off x="455930" y="146050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D5E2D5"/>
            </a:solidFill>
          </p:spPr>
          <p:txBody>
            <a:bodyPr wrap="square" lIns="0" tIns="0" rIns="0" bIns="0" rtlCol="0"/>
            <a:lstStyle/>
            <a:p>
              <a:endParaRPr/>
            </a:p>
          </p:txBody>
        </p:sp>
        <p:sp>
          <p:nvSpPr>
            <p:cNvPr id="45" name="object 45"/>
            <p:cNvSpPr/>
            <p:nvPr/>
          </p:nvSpPr>
          <p:spPr>
            <a:xfrm>
              <a:off x="455930" y="1484630"/>
              <a:ext cx="1374140" cy="22860"/>
            </a:xfrm>
            <a:custGeom>
              <a:avLst/>
              <a:gdLst/>
              <a:ahLst/>
              <a:cxnLst/>
              <a:rect l="l" t="t" r="r" b="b"/>
              <a:pathLst>
                <a:path w="1374139" h="22859">
                  <a:moveTo>
                    <a:pt x="1374139" y="0"/>
                  </a:moveTo>
                  <a:lnTo>
                    <a:pt x="0" y="0"/>
                  </a:lnTo>
                  <a:lnTo>
                    <a:pt x="0" y="22860"/>
                  </a:lnTo>
                  <a:lnTo>
                    <a:pt x="1374139" y="22860"/>
                  </a:lnTo>
                  <a:lnTo>
                    <a:pt x="1374139" y="0"/>
                  </a:lnTo>
                  <a:close/>
                </a:path>
              </a:pathLst>
            </a:custGeom>
            <a:solidFill>
              <a:srgbClr val="D4E2D4"/>
            </a:solidFill>
          </p:spPr>
          <p:txBody>
            <a:bodyPr wrap="square" lIns="0" tIns="0" rIns="0" bIns="0" rtlCol="0"/>
            <a:lstStyle/>
            <a:p>
              <a:endParaRPr/>
            </a:p>
          </p:txBody>
        </p:sp>
        <p:sp>
          <p:nvSpPr>
            <p:cNvPr id="46" name="object 46"/>
            <p:cNvSpPr/>
            <p:nvPr/>
          </p:nvSpPr>
          <p:spPr>
            <a:xfrm>
              <a:off x="455930" y="150749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D3E1D3"/>
            </a:solidFill>
          </p:spPr>
          <p:txBody>
            <a:bodyPr wrap="square" lIns="0" tIns="0" rIns="0" bIns="0" rtlCol="0"/>
            <a:lstStyle/>
            <a:p>
              <a:endParaRPr/>
            </a:p>
          </p:txBody>
        </p:sp>
        <p:sp>
          <p:nvSpPr>
            <p:cNvPr id="47" name="object 47"/>
            <p:cNvSpPr/>
            <p:nvPr/>
          </p:nvSpPr>
          <p:spPr>
            <a:xfrm>
              <a:off x="455930" y="153161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D2E0D2"/>
            </a:solidFill>
          </p:spPr>
          <p:txBody>
            <a:bodyPr wrap="square" lIns="0" tIns="0" rIns="0" bIns="0" rtlCol="0"/>
            <a:lstStyle/>
            <a:p>
              <a:endParaRPr/>
            </a:p>
          </p:txBody>
        </p:sp>
        <p:sp>
          <p:nvSpPr>
            <p:cNvPr id="48" name="object 48"/>
            <p:cNvSpPr/>
            <p:nvPr/>
          </p:nvSpPr>
          <p:spPr>
            <a:xfrm>
              <a:off x="455930" y="155575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D1E0D1"/>
            </a:solidFill>
          </p:spPr>
          <p:txBody>
            <a:bodyPr wrap="square" lIns="0" tIns="0" rIns="0" bIns="0" rtlCol="0"/>
            <a:lstStyle/>
            <a:p>
              <a:endParaRPr/>
            </a:p>
          </p:txBody>
        </p:sp>
        <p:sp>
          <p:nvSpPr>
            <p:cNvPr id="49" name="object 49"/>
            <p:cNvSpPr/>
            <p:nvPr/>
          </p:nvSpPr>
          <p:spPr>
            <a:xfrm>
              <a:off x="455930" y="157988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D0DFD0"/>
            </a:solidFill>
          </p:spPr>
          <p:txBody>
            <a:bodyPr wrap="square" lIns="0" tIns="0" rIns="0" bIns="0" rtlCol="0"/>
            <a:lstStyle/>
            <a:p>
              <a:endParaRPr/>
            </a:p>
          </p:txBody>
        </p:sp>
        <p:sp>
          <p:nvSpPr>
            <p:cNvPr id="50" name="object 50"/>
            <p:cNvSpPr/>
            <p:nvPr/>
          </p:nvSpPr>
          <p:spPr>
            <a:xfrm>
              <a:off x="455930" y="160401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CFDECF"/>
            </a:solidFill>
          </p:spPr>
          <p:txBody>
            <a:bodyPr wrap="square" lIns="0" tIns="0" rIns="0" bIns="0" rtlCol="0"/>
            <a:lstStyle/>
            <a:p>
              <a:endParaRPr/>
            </a:p>
          </p:txBody>
        </p:sp>
        <p:sp>
          <p:nvSpPr>
            <p:cNvPr id="51" name="object 51"/>
            <p:cNvSpPr/>
            <p:nvPr/>
          </p:nvSpPr>
          <p:spPr>
            <a:xfrm>
              <a:off x="455930" y="162814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CEDECE"/>
            </a:solidFill>
          </p:spPr>
          <p:txBody>
            <a:bodyPr wrap="square" lIns="0" tIns="0" rIns="0" bIns="0" rtlCol="0"/>
            <a:lstStyle/>
            <a:p>
              <a:endParaRPr/>
            </a:p>
          </p:txBody>
        </p:sp>
        <p:sp>
          <p:nvSpPr>
            <p:cNvPr id="52" name="object 52"/>
            <p:cNvSpPr/>
            <p:nvPr/>
          </p:nvSpPr>
          <p:spPr>
            <a:xfrm>
              <a:off x="455930" y="1652269"/>
              <a:ext cx="1374140" cy="22860"/>
            </a:xfrm>
            <a:custGeom>
              <a:avLst/>
              <a:gdLst/>
              <a:ahLst/>
              <a:cxnLst/>
              <a:rect l="l" t="t" r="r" b="b"/>
              <a:pathLst>
                <a:path w="1374139" h="22860">
                  <a:moveTo>
                    <a:pt x="1374139" y="0"/>
                  </a:moveTo>
                  <a:lnTo>
                    <a:pt x="0" y="0"/>
                  </a:lnTo>
                  <a:lnTo>
                    <a:pt x="0" y="22859"/>
                  </a:lnTo>
                  <a:lnTo>
                    <a:pt x="1374139" y="22859"/>
                  </a:lnTo>
                  <a:lnTo>
                    <a:pt x="1374139" y="0"/>
                  </a:lnTo>
                  <a:close/>
                </a:path>
              </a:pathLst>
            </a:custGeom>
            <a:solidFill>
              <a:srgbClr val="CDDDCD"/>
            </a:solidFill>
          </p:spPr>
          <p:txBody>
            <a:bodyPr wrap="square" lIns="0" tIns="0" rIns="0" bIns="0" rtlCol="0"/>
            <a:lstStyle/>
            <a:p>
              <a:endParaRPr/>
            </a:p>
          </p:txBody>
        </p:sp>
        <p:sp>
          <p:nvSpPr>
            <p:cNvPr id="53" name="object 53"/>
            <p:cNvSpPr/>
            <p:nvPr/>
          </p:nvSpPr>
          <p:spPr>
            <a:xfrm>
              <a:off x="455930" y="1675129"/>
              <a:ext cx="1374140" cy="48260"/>
            </a:xfrm>
            <a:custGeom>
              <a:avLst/>
              <a:gdLst/>
              <a:ahLst/>
              <a:cxnLst/>
              <a:rect l="l" t="t" r="r" b="b"/>
              <a:pathLst>
                <a:path w="1374139" h="48260">
                  <a:moveTo>
                    <a:pt x="1374140" y="0"/>
                  </a:moveTo>
                  <a:lnTo>
                    <a:pt x="0" y="0"/>
                  </a:lnTo>
                  <a:lnTo>
                    <a:pt x="0" y="24130"/>
                  </a:lnTo>
                  <a:lnTo>
                    <a:pt x="0" y="48260"/>
                  </a:lnTo>
                  <a:lnTo>
                    <a:pt x="1374140" y="48260"/>
                  </a:lnTo>
                  <a:lnTo>
                    <a:pt x="1374140" y="24130"/>
                  </a:lnTo>
                  <a:lnTo>
                    <a:pt x="1374140" y="0"/>
                  </a:lnTo>
                  <a:close/>
                </a:path>
              </a:pathLst>
            </a:custGeom>
            <a:solidFill>
              <a:srgbClr val="CCDCCC"/>
            </a:solidFill>
          </p:spPr>
          <p:txBody>
            <a:bodyPr wrap="square" lIns="0" tIns="0" rIns="0" bIns="0" rtlCol="0"/>
            <a:lstStyle/>
            <a:p>
              <a:endParaRPr/>
            </a:p>
          </p:txBody>
        </p:sp>
        <p:sp>
          <p:nvSpPr>
            <p:cNvPr id="54" name="object 54"/>
            <p:cNvSpPr/>
            <p:nvPr/>
          </p:nvSpPr>
          <p:spPr>
            <a:xfrm>
              <a:off x="455930" y="172339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CADBCA"/>
            </a:solidFill>
          </p:spPr>
          <p:txBody>
            <a:bodyPr wrap="square" lIns="0" tIns="0" rIns="0" bIns="0" rtlCol="0"/>
            <a:lstStyle/>
            <a:p>
              <a:endParaRPr/>
            </a:p>
          </p:txBody>
        </p:sp>
        <p:sp>
          <p:nvSpPr>
            <p:cNvPr id="55" name="object 55"/>
            <p:cNvSpPr/>
            <p:nvPr/>
          </p:nvSpPr>
          <p:spPr>
            <a:xfrm>
              <a:off x="455930" y="174751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C9DAC9"/>
            </a:solidFill>
          </p:spPr>
          <p:txBody>
            <a:bodyPr wrap="square" lIns="0" tIns="0" rIns="0" bIns="0" rtlCol="0"/>
            <a:lstStyle/>
            <a:p>
              <a:endParaRPr/>
            </a:p>
          </p:txBody>
        </p:sp>
        <p:sp>
          <p:nvSpPr>
            <p:cNvPr id="56" name="object 56"/>
            <p:cNvSpPr/>
            <p:nvPr/>
          </p:nvSpPr>
          <p:spPr>
            <a:xfrm>
              <a:off x="455930" y="1771650"/>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C8DAC8"/>
            </a:solidFill>
          </p:spPr>
          <p:txBody>
            <a:bodyPr wrap="square" lIns="0" tIns="0" rIns="0" bIns="0" rtlCol="0"/>
            <a:lstStyle/>
            <a:p>
              <a:endParaRPr/>
            </a:p>
          </p:txBody>
        </p:sp>
        <p:sp>
          <p:nvSpPr>
            <p:cNvPr id="57" name="object 57"/>
            <p:cNvSpPr/>
            <p:nvPr/>
          </p:nvSpPr>
          <p:spPr>
            <a:xfrm>
              <a:off x="455930" y="179451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C7D9C7"/>
            </a:solidFill>
          </p:spPr>
          <p:txBody>
            <a:bodyPr wrap="square" lIns="0" tIns="0" rIns="0" bIns="0" rtlCol="0"/>
            <a:lstStyle/>
            <a:p>
              <a:endParaRPr/>
            </a:p>
          </p:txBody>
        </p:sp>
        <p:sp>
          <p:nvSpPr>
            <p:cNvPr id="58" name="object 58"/>
            <p:cNvSpPr/>
            <p:nvPr/>
          </p:nvSpPr>
          <p:spPr>
            <a:xfrm>
              <a:off x="455930" y="181864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C6D8C6"/>
            </a:solidFill>
          </p:spPr>
          <p:txBody>
            <a:bodyPr wrap="square" lIns="0" tIns="0" rIns="0" bIns="0" rtlCol="0"/>
            <a:lstStyle/>
            <a:p>
              <a:endParaRPr/>
            </a:p>
          </p:txBody>
        </p:sp>
        <p:sp>
          <p:nvSpPr>
            <p:cNvPr id="59" name="object 59"/>
            <p:cNvSpPr/>
            <p:nvPr/>
          </p:nvSpPr>
          <p:spPr>
            <a:xfrm>
              <a:off x="455930" y="184276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C5D8C5"/>
            </a:solidFill>
          </p:spPr>
          <p:txBody>
            <a:bodyPr wrap="square" lIns="0" tIns="0" rIns="0" bIns="0" rtlCol="0"/>
            <a:lstStyle/>
            <a:p>
              <a:endParaRPr/>
            </a:p>
          </p:txBody>
        </p:sp>
        <p:sp>
          <p:nvSpPr>
            <p:cNvPr id="60" name="object 60"/>
            <p:cNvSpPr/>
            <p:nvPr/>
          </p:nvSpPr>
          <p:spPr>
            <a:xfrm>
              <a:off x="455930" y="186690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C4D7C4"/>
            </a:solidFill>
          </p:spPr>
          <p:txBody>
            <a:bodyPr wrap="square" lIns="0" tIns="0" rIns="0" bIns="0" rtlCol="0"/>
            <a:lstStyle/>
            <a:p>
              <a:endParaRPr/>
            </a:p>
          </p:txBody>
        </p:sp>
        <p:sp>
          <p:nvSpPr>
            <p:cNvPr id="61" name="object 61"/>
            <p:cNvSpPr/>
            <p:nvPr/>
          </p:nvSpPr>
          <p:spPr>
            <a:xfrm>
              <a:off x="455930" y="1891030"/>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C3D6C3"/>
            </a:solidFill>
          </p:spPr>
          <p:txBody>
            <a:bodyPr wrap="square" lIns="0" tIns="0" rIns="0" bIns="0" rtlCol="0"/>
            <a:lstStyle/>
            <a:p>
              <a:endParaRPr/>
            </a:p>
          </p:txBody>
        </p:sp>
        <p:sp>
          <p:nvSpPr>
            <p:cNvPr id="62" name="object 62"/>
            <p:cNvSpPr/>
            <p:nvPr/>
          </p:nvSpPr>
          <p:spPr>
            <a:xfrm>
              <a:off x="455930" y="191389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C2D6C2"/>
            </a:solidFill>
          </p:spPr>
          <p:txBody>
            <a:bodyPr wrap="square" lIns="0" tIns="0" rIns="0" bIns="0" rtlCol="0"/>
            <a:lstStyle/>
            <a:p>
              <a:endParaRPr/>
            </a:p>
          </p:txBody>
        </p:sp>
        <p:sp>
          <p:nvSpPr>
            <p:cNvPr id="63" name="object 63"/>
            <p:cNvSpPr/>
            <p:nvPr/>
          </p:nvSpPr>
          <p:spPr>
            <a:xfrm>
              <a:off x="455930" y="193801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C1D5C1"/>
            </a:solidFill>
          </p:spPr>
          <p:txBody>
            <a:bodyPr wrap="square" lIns="0" tIns="0" rIns="0" bIns="0" rtlCol="0"/>
            <a:lstStyle/>
            <a:p>
              <a:endParaRPr/>
            </a:p>
          </p:txBody>
        </p:sp>
        <p:sp>
          <p:nvSpPr>
            <p:cNvPr id="64" name="object 64"/>
            <p:cNvSpPr/>
            <p:nvPr/>
          </p:nvSpPr>
          <p:spPr>
            <a:xfrm>
              <a:off x="455930" y="196215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C0D4C0"/>
            </a:solidFill>
          </p:spPr>
          <p:txBody>
            <a:bodyPr wrap="square" lIns="0" tIns="0" rIns="0" bIns="0" rtlCol="0"/>
            <a:lstStyle/>
            <a:p>
              <a:endParaRPr/>
            </a:p>
          </p:txBody>
        </p:sp>
        <p:sp>
          <p:nvSpPr>
            <p:cNvPr id="65" name="object 65"/>
            <p:cNvSpPr/>
            <p:nvPr/>
          </p:nvSpPr>
          <p:spPr>
            <a:xfrm>
              <a:off x="455930" y="198628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BFD4BF"/>
            </a:solidFill>
          </p:spPr>
          <p:txBody>
            <a:bodyPr wrap="square" lIns="0" tIns="0" rIns="0" bIns="0" rtlCol="0"/>
            <a:lstStyle/>
            <a:p>
              <a:endParaRPr/>
            </a:p>
          </p:txBody>
        </p:sp>
        <p:sp>
          <p:nvSpPr>
            <p:cNvPr id="66" name="object 66"/>
            <p:cNvSpPr/>
            <p:nvPr/>
          </p:nvSpPr>
          <p:spPr>
            <a:xfrm>
              <a:off x="455930" y="201041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BED3BE"/>
            </a:solidFill>
          </p:spPr>
          <p:txBody>
            <a:bodyPr wrap="square" lIns="0" tIns="0" rIns="0" bIns="0" rtlCol="0"/>
            <a:lstStyle/>
            <a:p>
              <a:endParaRPr/>
            </a:p>
          </p:txBody>
        </p:sp>
        <p:sp>
          <p:nvSpPr>
            <p:cNvPr id="67" name="object 67"/>
            <p:cNvSpPr/>
            <p:nvPr/>
          </p:nvSpPr>
          <p:spPr>
            <a:xfrm>
              <a:off x="455930" y="203454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BDD2BD"/>
            </a:solidFill>
          </p:spPr>
          <p:txBody>
            <a:bodyPr wrap="square" lIns="0" tIns="0" rIns="0" bIns="0" rtlCol="0"/>
            <a:lstStyle/>
            <a:p>
              <a:endParaRPr/>
            </a:p>
          </p:txBody>
        </p:sp>
        <p:sp>
          <p:nvSpPr>
            <p:cNvPr id="68" name="object 68"/>
            <p:cNvSpPr/>
            <p:nvPr/>
          </p:nvSpPr>
          <p:spPr>
            <a:xfrm>
              <a:off x="455930" y="2058669"/>
              <a:ext cx="1374140" cy="22860"/>
            </a:xfrm>
            <a:custGeom>
              <a:avLst/>
              <a:gdLst/>
              <a:ahLst/>
              <a:cxnLst/>
              <a:rect l="l" t="t" r="r" b="b"/>
              <a:pathLst>
                <a:path w="1374139" h="22860">
                  <a:moveTo>
                    <a:pt x="1374139" y="0"/>
                  </a:moveTo>
                  <a:lnTo>
                    <a:pt x="0" y="0"/>
                  </a:lnTo>
                  <a:lnTo>
                    <a:pt x="0" y="22859"/>
                  </a:lnTo>
                  <a:lnTo>
                    <a:pt x="1374139" y="22859"/>
                  </a:lnTo>
                  <a:lnTo>
                    <a:pt x="1374139" y="0"/>
                  </a:lnTo>
                  <a:close/>
                </a:path>
              </a:pathLst>
            </a:custGeom>
            <a:solidFill>
              <a:srgbClr val="BCD2BC"/>
            </a:solidFill>
          </p:spPr>
          <p:txBody>
            <a:bodyPr wrap="square" lIns="0" tIns="0" rIns="0" bIns="0" rtlCol="0"/>
            <a:lstStyle/>
            <a:p>
              <a:endParaRPr/>
            </a:p>
          </p:txBody>
        </p:sp>
        <p:sp>
          <p:nvSpPr>
            <p:cNvPr id="69" name="object 69"/>
            <p:cNvSpPr/>
            <p:nvPr/>
          </p:nvSpPr>
          <p:spPr>
            <a:xfrm>
              <a:off x="455930" y="208153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BBD1BB"/>
            </a:solidFill>
          </p:spPr>
          <p:txBody>
            <a:bodyPr wrap="square" lIns="0" tIns="0" rIns="0" bIns="0" rtlCol="0"/>
            <a:lstStyle/>
            <a:p>
              <a:endParaRPr/>
            </a:p>
          </p:txBody>
        </p:sp>
        <p:sp>
          <p:nvSpPr>
            <p:cNvPr id="70" name="object 70"/>
            <p:cNvSpPr/>
            <p:nvPr/>
          </p:nvSpPr>
          <p:spPr>
            <a:xfrm>
              <a:off x="455930" y="210565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BAD0BA"/>
            </a:solidFill>
          </p:spPr>
          <p:txBody>
            <a:bodyPr wrap="square" lIns="0" tIns="0" rIns="0" bIns="0" rtlCol="0"/>
            <a:lstStyle/>
            <a:p>
              <a:endParaRPr/>
            </a:p>
          </p:txBody>
        </p:sp>
        <p:sp>
          <p:nvSpPr>
            <p:cNvPr id="71" name="object 71"/>
            <p:cNvSpPr/>
            <p:nvPr/>
          </p:nvSpPr>
          <p:spPr>
            <a:xfrm>
              <a:off x="455930" y="212979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B9D0B9"/>
            </a:solidFill>
          </p:spPr>
          <p:txBody>
            <a:bodyPr wrap="square" lIns="0" tIns="0" rIns="0" bIns="0" rtlCol="0"/>
            <a:lstStyle/>
            <a:p>
              <a:endParaRPr/>
            </a:p>
          </p:txBody>
        </p:sp>
        <p:sp>
          <p:nvSpPr>
            <p:cNvPr id="72" name="object 72"/>
            <p:cNvSpPr/>
            <p:nvPr/>
          </p:nvSpPr>
          <p:spPr>
            <a:xfrm>
              <a:off x="455930" y="215391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B8CFB8"/>
            </a:solidFill>
          </p:spPr>
          <p:txBody>
            <a:bodyPr wrap="square" lIns="0" tIns="0" rIns="0" bIns="0" rtlCol="0"/>
            <a:lstStyle/>
            <a:p>
              <a:endParaRPr/>
            </a:p>
          </p:txBody>
        </p:sp>
        <p:sp>
          <p:nvSpPr>
            <p:cNvPr id="73" name="object 73"/>
            <p:cNvSpPr/>
            <p:nvPr/>
          </p:nvSpPr>
          <p:spPr>
            <a:xfrm>
              <a:off x="455930" y="2178050"/>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B7CEB7"/>
            </a:solidFill>
          </p:spPr>
          <p:txBody>
            <a:bodyPr wrap="square" lIns="0" tIns="0" rIns="0" bIns="0" rtlCol="0"/>
            <a:lstStyle/>
            <a:p>
              <a:endParaRPr/>
            </a:p>
          </p:txBody>
        </p:sp>
        <p:sp>
          <p:nvSpPr>
            <p:cNvPr id="74" name="object 74"/>
            <p:cNvSpPr/>
            <p:nvPr/>
          </p:nvSpPr>
          <p:spPr>
            <a:xfrm>
              <a:off x="455930" y="220090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B6CEB6"/>
            </a:solidFill>
          </p:spPr>
          <p:txBody>
            <a:bodyPr wrap="square" lIns="0" tIns="0" rIns="0" bIns="0" rtlCol="0"/>
            <a:lstStyle/>
            <a:p>
              <a:endParaRPr/>
            </a:p>
          </p:txBody>
        </p:sp>
        <p:sp>
          <p:nvSpPr>
            <p:cNvPr id="75" name="object 75"/>
            <p:cNvSpPr/>
            <p:nvPr/>
          </p:nvSpPr>
          <p:spPr>
            <a:xfrm>
              <a:off x="455930" y="222504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B5CDB5"/>
            </a:solidFill>
          </p:spPr>
          <p:txBody>
            <a:bodyPr wrap="square" lIns="0" tIns="0" rIns="0" bIns="0" rtlCol="0"/>
            <a:lstStyle/>
            <a:p>
              <a:endParaRPr/>
            </a:p>
          </p:txBody>
        </p:sp>
        <p:sp>
          <p:nvSpPr>
            <p:cNvPr id="76" name="object 76"/>
            <p:cNvSpPr/>
            <p:nvPr/>
          </p:nvSpPr>
          <p:spPr>
            <a:xfrm>
              <a:off x="455930" y="224916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B4CCB4"/>
            </a:solidFill>
          </p:spPr>
          <p:txBody>
            <a:bodyPr wrap="square" lIns="0" tIns="0" rIns="0" bIns="0" rtlCol="0"/>
            <a:lstStyle/>
            <a:p>
              <a:endParaRPr/>
            </a:p>
          </p:txBody>
        </p:sp>
        <p:sp>
          <p:nvSpPr>
            <p:cNvPr id="77" name="object 77"/>
            <p:cNvSpPr/>
            <p:nvPr/>
          </p:nvSpPr>
          <p:spPr>
            <a:xfrm>
              <a:off x="455930" y="227330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B3CCB3"/>
            </a:solidFill>
          </p:spPr>
          <p:txBody>
            <a:bodyPr wrap="square" lIns="0" tIns="0" rIns="0" bIns="0" rtlCol="0"/>
            <a:lstStyle/>
            <a:p>
              <a:endParaRPr/>
            </a:p>
          </p:txBody>
        </p:sp>
        <p:sp>
          <p:nvSpPr>
            <p:cNvPr id="78" name="object 78"/>
            <p:cNvSpPr/>
            <p:nvPr/>
          </p:nvSpPr>
          <p:spPr>
            <a:xfrm>
              <a:off x="455930" y="229743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B2CCB2"/>
            </a:solidFill>
          </p:spPr>
          <p:txBody>
            <a:bodyPr wrap="square" lIns="0" tIns="0" rIns="0" bIns="0" rtlCol="0"/>
            <a:lstStyle/>
            <a:p>
              <a:endParaRPr/>
            </a:p>
          </p:txBody>
        </p:sp>
        <p:sp>
          <p:nvSpPr>
            <p:cNvPr id="79" name="object 79"/>
            <p:cNvSpPr/>
            <p:nvPr/>
          </p:nvSpPr>
          <p:spPr>
            <a:xfrm>
              <a:off x="455930" y="2321559"/>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B1CAB1"/>
            </a:solidFill>
          </p:spPr>
          <p:txBody>
            <a:bodyPr wrap="square" lIns="0" tIns="0" rIns="0" bIns="0" rtlCol="0"/>
            <a:lstStyle/>
            <a:p>
              <a:endParaRPr/>
            </a:p>
          </p:txBody>
        </p:sp>
        <p:sp>
          <p:nvSpPr>
            <p:cNvPr id="80" name="object 80"/>
            <p:cNvSpPr/>
            <p:nvPr/>
          </p:nvSpPr>
          <p:spPr>
            <a:xfrm>
              <a:off x="455930" y="234441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B0CAB0"/>
            </a:solidFill>
          </p:spPr>
          <p:txBody>
            <a:bodyPr wrap="square" lIns="0" tIns="0" rIns="0" bIns="0" rtlCol="0"/>
            <a:lstStyle/>
            <a:p>
              <a:endParaRPr/>
            </a:p>
          </p:txBody>
        </p:sp>
        <p:sp>
          <p:nvSpPr>
            <p:cNvPr id="81" name="object 81"/>
            <p:cNvSpPr/>
            <p:nvPr/>
          </p:nvSpPr>
          <p:spPr>
            <a:xfrm>
              <a:off x="455930" y="236855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AFC9AF"/>
            </a:solidFill>
          </p:spPr>
          <p:txBody>
            <a:bodyPr wrap="square" lIns="0" tIns="0" rIns="0" bIns="0" rtlCol="0"/>
            <a:lstStyle/>
            <a:p>
              <a:endParaRPr/>
            </a:p>
          </p:txBody>
        </p:sp>
        <p:sp>
          <p:nvSpPr>
            <p:cNvPr id="82" name="object 82"/>
            <p:cNvSpPr/>
            <p:nvPr/>
          </p:nvSpPr>
          <p:spPr>
            <a:xfrm>
              <a:off x="455930" y="239268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AEC8AE"/>
            </a:solidFill>
          </p:spPr>
          <p:txBody>
            <a:bodyPr wrap="square" lIns="0" tIns="0" rIns="0" bIns="0" rtlCol="0"/>
            <a:lstStyle/>
            <a:p>
              <a:endParaRPr/>
            </a:p>
          </p:txBody>
        </p:sp>
        <p:sp>
          <p:nvSpPr>
            <p:cNvPr id="83" name="object 83"/>
            <p:cNvSpPr/>
            <p:nvPr/>
          </p:nvSpPr>
          <p:spPr>
            <a:xfrm>
              <a:off x="455930" y="241680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ADC8AD"/>
            </a:solidFill>
          </p:spPr>
          <p:txBody>
            <a:bodyPr wrap="square" lIns="0" tIns="0" rIns="0" bIns="0" rtlCol="0"/>
            <a:lstStyle/>
            <a:p>
              <a:endParaRPr/>
            </a:p>
          </p:txBody>
        </p:sp>
        <p:sp>
          <p:nvSpPr>
            <p:cNvPr id="84" name="object 84"/>
            <p:cNvSpPr/>
            <p:nvPr/>
          </p:nvSpPr>
          <p:spPr>
            <a:xfrm>
              <a:off x="455930" y="244094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ACC7AC"/>
            </a:solidFill>
          </p:spPr>
          <p:txBody>
            <a:bodyPr wrap="square" lIns="0" tIns="0" rIns="0" bIns="0" rtlCol="0"/>
            <a:lstStyle/>
            <a:p>
              <a:endParaRPr/>
            </a:p>
          </p:txBody>
        </p:sp>
        <p:sp>
          <p:nvSpPr>
            <p:cNvPr id="85" name="object 85"/>
            <p:cNvSpPr/>
            <p:nvPr/>
          </p:nvSpPr>
          <p:spPr>
            <a:xfrm>
              <a:off x="455930" y="2465069"/>
              <a:ext cx="1374140" cy="22860"/>
            </a:xfrm>
            <a:custGeom>
              <a:avLst/>
              <a:gdLst/>
              <a:ahLst/>
              <a:cxnLst/>
              <a:rect l="l" t="t" r="r" b="b"/>
              <a:pathLst>
                <a:path w="1374139" h="22860">
                  <a:moveTo>
                    <a:pt x="1374139" y="0"/>
                  </a:moveTo>
                  <a:lnTo>
                    <a:pt x="0" y="0"/>
                  </a:lnTo>
                  <a:lnTo>
                    <a:pt x="0" y="22859"/>
                  </a:lnTo>
                  <a:lnTo>
                    <a:pt x="1374139" y="22859"/>
                  </a:lnTo>
                  <a:lnTo>
                    <a:pt x="1374139" y="0"/>
                  </a:lnTo>
                  <a:close/>
                </a:path>
              </a:pathLst>
            </a:custGeom>
            <a:solidFill>
              <a:srgbClr val="ABC6AB"/>
            </a:solidFill>
          </p:spPr>
          <p:txBody>
            <a:bodyPr wrap="square" lIns="0" tIns="0" rIns="0" bIns="0" rtlCol="0"/>
            <a:lstStyle/>
            <a:p>
              <a:endParaRPr/>
            </a:p>
          </p:txBody>
        </p:sp>
        <p:sp>
          <p:nvSpPr>
            <p:cNvPr id="86" name="object 86"/>
            <p:cNvSpPr/>
            <p:nvPr/>
          </p:nvSpPr>
          <p:spPr>
            <a:xfrm>
              <a:off x="455930" y="248793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AAC6AA"/>
            </a:solidFill>
          </p:spPr>
          <p:txBody>
            <a:bodyPr wrap="square" lIns="0" tIns="0" rIns="0" bIns="0" rtlCol="0"/>
            <a:lstStyle/>
            <a:p>
              <a:endParaRPr/>
            </a:p>
          </p:txBody>
        </p:sp>
        <p:sp>
          <p:nvSpPr>
            <p:cNvPr id="87" name="object 87"/>
            <p:cNvSpPr/>
            <p:nvPr/>
          </p:nvSpPr>
          <p:spPr>
            <a:xfrm>
              <a:off x="455930" y="251205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A9C5A9"/>
            </a:solidFill>
          </p:spPr>
          <p:txBody>
            <a:bodyPr wrap="square" lIns="0" tIns="0" rIns="0" bIns="0" rtlCol="0"/>
            <a:lstStyle/>
            <a:p>
              <a:endParaRPr/>
            </a:p>
          </p:txBody>
        </p:sp>
        <p:sp>
          <p:nvSpPr>
            <p:cNvPr id="88" name="object 88"/>
            <p:cNvSpPr/>
            <p:nvPr/>
          </p:nvSpPr>
          <p:spPr>
            <a:xfrm>
              <a:off x="455930" y="253619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A8C4A8"/>
            </a:solidFill>
          </p:spPr>
          <p:txBody>
            <a:bodyPr wrap="square" lIns="0" tIns="0" rIns="0" bIns="0" rtlCol="0"/>
            <a:lstStyle/>
            <a:p>
              <a:endParaRPr/>
            </a:p>
          </p:txBody>
        </p:sp>
        <p:sp>
          <p:nvSpPr>
            <p:cNvPr id="89" name="object 89"/>
            <p:cNvSpPr/>
            <p:nvPr/>
          </p:nvSpPr>
          <p:spPr>
            <a:xfrm>
              <a:off x="455930" y="256031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A7C4A7"/>
            </a:solidFill>
          </p:spPr>
          <p:txBody>
            <a:bodyPr wrap="square" lIns="0" tIns="0" rIns="0" bIns="0" rtlCol="0"/>
            <a:lstStyle/>
            <a:p>
              <a:endParaRPr/>
            </a:p>
          </p:txBody>
        </p:sp>
        <p:sp>
          <p:nvSpPr>
            <p:cNvPr id="90" name="object 90"/>
            <p:cNvSpPr/>
            <p:nvPr/>
          </p:nvSpPr>
          <p:spPr>
            <a:xfrm>
              <a:off x="455930" y="258445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A6C3A6"/>
            </a:solidFill>
          </p:spPr>
          <p:txBody>
            <a:bodyPr wrap="square" lIns="0" tIns="0" rIns="0" bIns="0" rtlCol="0"/>
            <a:lstStyle/>
            <a:p>
              <a:endParaRPr/>
            </a:p>
          </p:txBody>
        </p:sp>
        <p:sp>
          <p:nvSpPr>
            <p:cNvPr id="91" name="object 91"/>
            <p:cNvSpPr/>
            <p:nvPr/>
          </p:nvSpPr>
          <p:spPr>
            <a:xfrm>
              <a:off x="455930" y="2608580"/>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A5C2A5"/>
            </a:solidFill>
          </p:spPr>
          <p:txBody>
            <a:bodyPr wrap="square" lIns="0" tIns="0" rIns="0" bIns="0" rtlCol="0"/>
            <a:lstStyle/>
            <a:p>
              <a:endParaRPr/>
            </a:p>
          </p:txBody>
        </p:sp>
        <p:sp>
          <p:nvSpPr>
            <p:cNvPr id="92" name="object 92"/>
            <p:cNvSpPr/>
            <p:nvPr/>
          </p:nvSpPr>
          <p:spPr>
            <a:xfrm>
              <a:off x="455930" y="263144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A4C2A4"/>
            </a:solidFill>
          </p:spPr>
          <p:txBody>
            <a:bodyPr wrap="square" lIns="0" tIns="0" rIns="0" bIns="0" rtlCol="0"/>
            <a:lstStyle/>
            <a:p>
              <a:endParaRPr/>
            </a:p>
          </p:txBody>
        </p:sp>
        <p:sp>
          <p:nvSpPr>
            <p:cNvPr id="93" name="object 93"/>
            <p:cNvSpPr/>
            <p:nvPr/>
          </p:nvSpPr>
          <p:spPr>
            <a:xfrm>
              <a:off x="455930" y="265556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A3C1A3"/>
            </a:solidFill>
          </p:spPr>
          <p:txBody>
            <a:bodyPr wrap="square" lIns="0" tIns="0" rIns="0" bIns="0" rtlCol="0"/>
            <a:lstStyle/>
            <a:p>
              <a:endParaRPr/>
            </a:p>
          </p:txBody>
        </p:sp>
        <p:sp>
          <p:nvSpPr>
            <p:cNvPr id="94" name="object 94"/>
            <p:cNvSpPr/>
            <p:nvPr/>
          </p:nvSpPr>
          <p:spPr>
            <a:xfrm>
              <a:off x="455930" y="267970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A2C0A2"/>
            </a:solidFill>
          </p:spPr>
          <p:txBody>
            <a:bodyPr wrap="square" lIns="0" tIns="0" rIns="0" bIns="0" rtlCol="0"/>
            <a:lstStyle/>
            <a:p>
              <a:endParaRPr/>
            </a:p>
          </p:txBody>
        </p:sp>
        <p:sp>
          <p:nvSpPr>
            <p:cNvPr id="95" name="object 95"/>
            <p:cNvSpPr/>
            <p:nvPr/>
          </p:nvSpPr>
          <p:spPr>
            <a:xfrm>
              <a:off x="455930" y="270383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A1C0A1"/>
            </a:solidFill>
          </p:spPr>
          <p:txBody>
            <a:bodyPr wrap="square" lIns="0" tIns="0" rIns="0" bIns="0" rtlCol="0"/>
            <a:lstStyle/>
            <a:p>
              <a:endParaRPr/>
            </a:p>
          </p:txBody>
        </p:sp>
        <p:sp>
          <p:nvSpPr>
            <p:cNvPr id="96" name="object 96"/>
            <p:cNvSpPr/>
            <p:nvPr/>
          </p:nvSpPr>
          <p:spPr>
            <a:xfrm>
              <a:off x="455930" y="272795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A0BFA0"/>
            </a:solidFill>
          </p:spPr>
          <p:txBody>
            <a:bodyPr wrap="square" lIns="0" tIns="0" rIns="0" bIns="0" rtlCol="0"/>
            <a:lstStyle/>
            <a:p>
              <a:endParaRPr/>
            </a:p>
          </p:txBody>
        </p:sp>
        <p:sp>
          <p:nvSpPr>
            <p:cNvPr id="97" name="object 97"/>
            <p:cNvSpPr/>
            <p:nvPr/>
          </p:nvSpPr>
          <p:spPr>
            <a:xfrm>
              <a:off x="455930" y="275209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9FBE9F"/>
            </a:solidFill>
          </p:spPr>
          <p:txBody>
            <a:bodyPr wrap="square" lIns="0" tIns="0" rIns="0" bIns="0" rtlCol="0"/>
            <a:lstStyle/>
            <a:p>
              <a:endParaRPr/>
            </a:p>
          </p:txBody>
        </p:sp>
        <p:sp>
          <p:nvSpPr>
            <p:cNvPr id="98" name="object 98"/>
            <p:cNvSpPr/>
            <p:nvPr/>
          </p:nvSpPr>
          <p:spPr>
            <a:xfrm>
              <a:off x="455930" y="2776219"/>
              <a:ext cx="1374140" cy="22860"/>
            </a:xfrm>
            <a:custGeom>
              <a:avLst/>
              <a:gdLst/>
              <a:ahLst/>
              <a:cxnLst/>
              <a:rect l="l" t="t" r="r" b="b"/>
              <a:pathLst>
                <a:path w="1374139" h="22860">
                  <a:moveTo>
                    <a:pt x="1374139" y="0"/>
                  </a:moveTo>
                  <a:lnTo>
                    <a:pt x="0" y="0"/>
                  </a:lnTo>
                  <a:lnTo>
                    <a:pt x="0" y="22859"/>
                  </a:lnTo>
                  <a:lnTo>
                    <a:pt x="1374139" y="22859"/>
                  </a:lnTo>
                  <a:lnTo>
                    <a:pt x="1374139" y="0"/>
                  </a:lnTo>
                  <a:close/>
                </a:path>
              </a:pathLst>
            </a:custGeom>
            <a:solidFill>
              <a:srgbClr val="9EBE9E"/>
            </a:solidFill>
          </p:spPr>
          <p:txBody>
            <a:bodyPr wrap="square" lIns="0" tIns="0" rIns="0" bIns="0" rtlCol="0"/>
            <a:lstStyle/>
            <a:p>
              <a:endParaRPr/>
            </a:p>
          </p:txBody>
        </p:sp>
        <p:sp>
          <p:nvSpPr>
            <p:cNvPr id="99" name="object 99"/>
            <p:cNvSpPr/>
            <p:nvPr/>
          </p:nvSpPr>
          <p:spPr>
            <a:xfrm>
              <a:off x="455930" y="279908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9DBD9D"/>
            </a:solidFill>
          </p:spPr>
          <p:txBody>
            <a:bodyPr wrap="square" lIns="0" tIns="0" rIns="0" bIns="0" rtlCol="0"/>
            <a:lstStyle/>
            <a:p>
              <a:endParaRPr/>
            </a:p>
          </p:txBody>
        </p:sp>
        <p:sp>
          <p:nvSpPr>
            <p:cNvPr id="100" name="object 100"/>
            <p:cNvSpPr/>
            <p:nvPr/>
          </p:nvSpPr>
          <p:spPr>
            <a:xfrm>
              <a:off x="455930" y="282320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9CBC9C"/>
            </a:solidFill>
          </p:spPr>
          <p:txBody>
            <a:bodyPr wrap="square" lIns="0" tIns="0" rIns="0" bIns="0" rtlCol="0"/>
            <a:lstStyle/>
            <a:p>
              <a:endParaRPr/>
            </a:p>
          </p:txBody>
        </p:sp>
        <p:sp>
          <p:nvSpPr>
            <p:cNvPr id="101" name="object 101"/>
            <p:cNvSpPr/>
            <p:nvPr/>
          </p:nvSpPr>
          <p:spPr>
            <a:xfrm>
              <a:off x="455930" y="284734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9BBC9B"/>
            </a:solidFill>
          </p:spPr>
          <p:txBody>
            <a:bodyPr wrap="square" lIns="0" tIns="0" rIns="0" bIns="0" rtlCol="0"/>
            <a:lstStyle/>
            <a:p>
              <a:endParaRPr/>
            </a:p>
          </p:txBody>
        </p:sp>
        <p:sp>
          <p:nvSpPr>
            <p:cNvPr id="102" name="object 102"/>
            <p:cNvSpPr/>
            <p:nvPr/>
          </p:nvSpPr>
          <p:spPr>
            <a:xfrm>
              <a:off x="455930" y="287146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9ABB9A"/>
            </a:solidFill>
          </p:spPr>
          <p:txBody>
            <a:bodyPr wrap="square" lIns="0" tIns="0" rIns="0" bIns="0" rtlCol="0"/>
            <a:lstStyle/>
            <a:p>
              <a:endParaRPr/>
            </a:p>
          </p:txBody>
        </p:sp>
        <p:sp>
          <p:nvSpPr>
            <p:cNvPr id="103" name="object 103"/>
            <p:cNvSpPr/>
            <p:nvPr/>
          </p:nvSpPr>
          <p:spPr>
            <a:xfrm>
              <a:off x="455930" y="2895600"/>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99BA99"/>
            </a:solidFill>
          </p:spPr>
          <p:txBody>
            <a:bodyPr wrap="square" lIns="0" tIns="0" rIns="0" bIns="0" rtlCol="0"/>
            <a:lstStyle/>
            <a:p>
              <a:endParaRPr/>
            </a:p>
          </p:txBody>
        </p:sp>
        <p:sp>
          <p:nvSpPr>
            <p:cNvPr id="104" name="object 104"/>
            <p:cNvSpPr/>
            <p:nvPr/>
          </p:nvSpPr>
          <p:spPr>
            <a:xfrm>
              <a:off x="455930" y="291845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98BA98"/>
            </a:solidFill>
          </p:spPr>
          <p:txBody>
            <a:bodyPr wrap="square" lIns="0" tIns="0" rIns="0" bIns="0" rtlCol="0"/>
            <a:lstStyle/>
            <a:p>
              <a:endParaRPr/>
            </a:p>
          </p:txBody>
        </p:sp>
        <p:sp>
          <p:nvSpPr>
            <p:cNvPr id="105" name="object 105"/>
            <p:cNvSpPr/>
            <p:nvPr/>
          </p:nvSpPr>
          <p:spPr>
            <a:xfrm>
              <a:off x="455930" y="294259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97B997"/>
            </a:solidFill>
          </p:spPr>
          <p:txBody>
            <a:bodyPr wrap="square" lIns="0" tIns="0" rIns="0" bIns="0" rtlCol="0"/>
            <a:lstStyle/>
            <a:p>
              <a:endParaRPr/>
            </a:p>
          </p:txBody>
        </p:sp>
        <p:sp>
          <p:nvSpPr>
            <p:cNvPr id="106" name="object 106"/>
            <p:cNvSpPr/>
            <p:nvPr/>
          </p:nvSpPr>
          <p:spPr>
            <a:xfrm>
              <a:off x="455930" y="296671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96B896"/>
            </a:solidFill>
          </p:spPr>
          <p:txBody>
            <a:bodyPr wrap="square" lIns="0" tIns="0" rIns="0" bIns="0" rtlCol="0"/>
            <a:lstStyle/>
            <a:p>
              <a:endParaRPr/>
            </a:p>
          </p:txBody>
        </p:sp>
        <p:sp>
          <p:nvSpPr>
            <p:cNvPr id="107" name="object 107"/>
            <p:cNvSpPr/>
            <p:nvPr/>
          </p:nvSpPr>
          <p:spPr>
            <a:xfrm>
              <a:off x="455930" y="299085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95B895"/>
            </a:solidFill>
          </p:spPr>
          <p:txBody>
            <a:bodyPr wrap="square" lIns="0" tIns="0" rIns="0" bIns="0" rtlCol="0"/>
            <a:lstStyle/>
            <a:p>
              <a:endParaRPr/>
            </a:p>
          </p:txBody>
        </p:sp>
        <p:sp>
          <p:nvSpPr>
            <p:cNvPr id="108" name="object 108"/>
            <p:cNvSpPr/>
            <p:nvPr/>
          </p:nvSpPr>
          <p:spPr>
            <a:xfrm>
              <a:off x="455930" y="3014980"/>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94B794"/>
            </a:solidFill>
          </p:spPr>
          <p:txBody>
            <a:bodyPr wrap="square" lIns="0" tIns="0" rIns="0" bIns="0" rtlCol="0"/>
            <a:lstStyle/>
            <a:p>
              <a:endParaRPr/>
            </a:p>
          </p:txBody>
        </p:sp>
        <p:sp>
          <p:nvSpPr>
            <p:cNvPr id="109" name="object 109"/>
            <p:cNvSpPr/>
            <p:nvPr/>
          </p:nvSpPr>
          <p:spPr>
            <a:xfrm>
              <a:off x="455930" y="303784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93B693"/>
            </a:solidFill>
          </p:spPr>
          <p:txBody>
            <a:bodyPr wrap="square" lIns="0" tIns="0" rIns="0" bIns="0" rtlCol="0"/>
            <a:lstStyle/>
            <a:p>
              <a:endParaRPr/>
            </a:p>
          </p:txBody>
        </p:sp>
        <p:sp>
          <p:nvSpPr>
            <p:cNvPr id="110" name="object 110"/>
            <p:cNvSpPr/>
            <p:nvPr/>
          </p:nvSpPr>
          <p:spPr>
            <a:xfrm>
              <a:off x="455930" y="306196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92B692"/>
            </a:solidFill>
          </p:spPr>
          <p:txBody>
            <a:bodyPr wrap="square" lIns="0" tIns="0" rIns="0" bIns="0" rtlCol="0"/>
            <a:lstStyle/>
            <a:p>
              <a:endParaRPr/>
            </a:p>
          </p:txBody>
        </p:sp>
        <p:sp>
          <p:nvSpPr>
            <p:cNvPr id="111" name="object 111"/>
            <p:cNvSpPr/>
            <p:nvPr/>
          </p:nvSpPr>
          <p:spPr>
            <a:xfrm>
              <a:off x="455930" y="3086100"/>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91B591"/>
            </a:solidFill>
          </p:spPr>
          <p:txBody>
            <a:bodyPr wrap="square" lIns="0" tIns="0" rIns="0" bIns="0" rtlCol="0"/>
            <a:lstStyle/>
            <a:p>
              <a:endParaRPr/>
            </a:p>
          </p:txBody>
        </p:sp>
        <p:sp>
          <p:nvSpPr>
            <p:cNvPr id="112" name="object 112"/>
            <p:cNvSpPr/>
            <p:nvPr/>
          </p:nvSpPr>
          <p:spPr>
            <a:xfrm>
              <a:off x="455930" y="311023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90B490"/>
            </a:solidFill>
          </p:spPr>
          <p:txBody>
            <a:bodyPr wrap="square" lIns="0" tIns="0" rIns="0" bIns="0" rtlCol="0"/>
            <a:lstStyle/>
            <a:p>
              <a:endParaRPr/>
            </a:p>
          </p:txBody>
        </p:sp>
        <p:sp>
          <p:nvSpPr>
            <p:cNvPr id="113" name="object 113"/>
            <p:cNvSpPr/>
            <p:nvPr/>
          </p:nvSpPr>
          <p:spPr>
            <a:xfrm>
              <a:off x="455930" y="3134359"/>
              <a:ext cx="1374140" cy="24130"/>
            </a:xfrm>
            <a:custGeom>
              <a:avLst/>
              <a:gdLst/>
              <a:ahLst/>
              <a:cxnLst/>
              <a:rect l="l" t="t" r="r" b="b"/>
              <a:pathLst>
                <a:path w="1374139" h="24130">
                  <a:moveTo>
                    <a:pt x="1374139" y="0"/>
                  </a:moveTo>
                  <a:lnTo>
                    <a:pt x="0" y="0"/>
                  </a:lnTo>
                  <a:lnTo>
                    <a:pt x="0" y="24129"/>
                  </a:lnTo>
                  <a:lnTo>
                    <a:pt x="1374139" y="24129"/>
                  </a:lnTo>
                  <a:lnTo>
                    <a:pt x="1374139" y="0"/>
                  </a:lnTo>
                  <a:close/>
                </a:path>
              </a:pathLst>
            </a:custGeom>
            <a:solidFill>
              <a:srgbClr val="8FB48F"/>
            </a:solidFill>
          </p:spPr>
          <p:txBody>
            <a:bodyPr wrap="square" lIns="0" tIns="0" rIns="0" bIns="0" rtlCol="0"/>
            <a:lstStyle/>
            <a:p>
              <a:endParaRPr/>
            </a:p>
          </p:txBody>
        </p:sp>
        <p:sp>
          <p:nvSpPr>
            <p:cNvPr id="114" name="object 114"/>
            <p:cNvSpPr/>
            <p:nvPr/>
          </p:nvSpPr>
          <p:spPr>
            <a:xfrm>
              <a:off x="455930" y="315849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8EB38E"/>
            </a:solidFill>
          </p:spPr>
          <p:txBody>
            <a:bodyPr wrap="square" lIns="0" tIns="0" rIns="0" bIns="0" rtlCol="0"/>
            <a:lstStyle/>
            <a:p>
              <a:endParaRPr/>
            </a:p>
          </p:txBody>
        </p:sp>
        <p:sp>
          <p:nvSpPr>
            <p:cNvPr id="115" name="object 115"/>
            <p:cNvSpPr/>
            <p:nvPr/>
          </p:nvSpPr>
          <p:spPr>
            <a:xfrm>
              <a:off x="455930" y="3182619"/>
              <a:ext cx="1374140" cy="22860"/>
            </a:xfrm>
            <a:custGeom>
              <a:avLst/>
              <a:gdLst/>
              <a:ahLst/>
              <a:cxnLst/>
              <a:rect l="l" t="t" r="r" b="b"/>
              <a:pathLst>
                <a:path w="1374139" h="22860">
                  <a:moveTo>
                    <a:pt x="1374139" y="0"/>
                  </a:moveTo>
                  <a:lnTo>
                    <a:pt x="0" y="0"/>
                  </a:lnTo>
                  <a:lnTo>
                    <a:pt x="0" y="22859"/>
                  </a:lnTo>
                  <a:lnTo>
                    <a:pt x="1374139" y="22859"/>
                  </a:lnTo>
                  <a:lnTo>
                    <a:pt x="1374139" y="0"/>
                  </a:lnTo>
                  <a:close/>
                </a:path>
              </a:pathLst>
            </a:custGeom>
            <a:solidFill>
              <a:srgbClr val="8DB28D"/>
            </a:solidFill>
          </p:spPr>
          <p:txBody>
            <a:bodyPr wrap="square" lIns="0" tIns="0" rIns="0" bIns="0" rtlCol="0"/>
            <a:lstStyle/>
            <a:p>
              <a:endParaRPr/>
            </a:p>
          </p:txBody>
        </p:sp>
        <p:sp>
          <p:nvSpPr>
            <p:cNvPr id="116" name="object 116"/>
            <p:cNvSpPr/>
            <p:nvPr/>
          </p:nvSpPr>
          <p:spPr>
            <a:xfrm>
              <a:off x="455930" y="3205480"/>
              <a:ext cx="1374140" cy="24130"/>
            </a:xfrm>
            <a:custGeom>
              <a:avLst/>
              <a:gdLst/>
              <a:ahLst/>
              <a:cxnLst/>
              <a:rect l="l" t="t" r="r" b="b"/>
              <a:pathLst>
                <a:path w="1374139" h="24130">
                  <a:moveTo>
                    <a:pt x="1374139" y="0"/>
                  </a:moveTo>
                  <a:lnTo>
                    <a:pt x="0" y="0"/>
                  </a:lnTo>
                  <a:lnTo>
                    <a:pt x="0" y="24130"/>
                  </a:lnTo>
                  <a:lnTo>
                    <a:pt x="1374139" y="24130"/>
                  </a:lnTo>
                  <a:lnTo>
                    <a:pt x="1374139" y="0"/>
                  </a:lnTo>
                  <a:close/>
                </a:path>
              </a:pathLst>
            </a:custGeom>
            <a:solidFill>
              <a:srgbClr val="8CB28C"/>
            </a:solidFill>
          </p:spPr>
          <p:txBody>
            <a:bodyPr wrap="square" lIns="0" tIns="0" rIns="0" bIns="0" rtlCol="0"/>
            <a:lstStyle/>
            <a:p>
              <a:endParaRPr/>
            </a:p>
          </p:txBody>
        </p:sp>
        <p:sp>
          <p:nvSpPr>
            <p:cNvPr id="117" name="object 117"/>
            <p:cNvSpPr/>
            <p:nvPr/>
          </p:nvSpPr>
          <p:spPr>
            <a:xfrm>
              <a:off x="455930" y="322960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8BB18B"/>
            </a:solidFill>
          </p:spPr>
          <p:txBody>
            <a:bodyPr wrap="square" lIns="0" tIns="0" rIns="0" bIns="0" rtlCol="0"/>
            <a:lstStyle/>
            <a:p>
              <a:endParaRPr/>
            </a:p>
          </p:txBody>
        </p:sp>
        <p:sp>
          <p:nvSpPr>
            <p:cNvPr id="118" name="object 118"/>
            <p:cNvSpPr/>
            <p:nvPr/>
          </p:nvSpPr>
          <p:spPr>
            <a:xfrm>
              <a:off x="455930" y="325374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8AB08A"/>
            </a:solidFill>
          </p:spPr>
          <p:txBody>
            <a:bodyPr wrap="square" lIns="0" tIns="0" rIns="0" bIns="0" rtlCol="0"/>
            <a:lstStyle/>
            <a:p>
              <a:endParaRPr/>
            </a:p>
          </p:txBody>
        </p:sp>
        <p:sp>
          <p:nvSpPr>
            <p:cNvPr id="119" name="object 119"/>
            <p:cNvSpPr/>
            <p:nvPr/>
          </p:nvSpPr>
          <p:spPr>
            <a:xfrm>
              <a:off x="455930" y="327786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89B089"/>
            </a:solidFill>
          </p:spPr>
          <p:txBody>
            <a:bodyPr wrap="square" lIns="0" tIns="0" rIns="0" bIns="0" rtlCol="0"/>
            <a:lstStyle/>
            <a:p>
              <a:endParaRPr/>
            </a:p>
          </p:txBody>
        </p:sp>
        <p:sp>
          <p:nvSpPr>
            <p:cNvPr id="120" name="object 120"/>
            <p:cNvSpPr/>
            <p:nvPr/>
          </p:nvSpPr>
          <p:spPr>
            <a:xfrm>
              <a:off x="455930" y="3302000"/>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88AF88"/>
            </a:solidFill>
          </p:spPr>
          <p:txBody>
            <a:bodyPr wrap="square" lIns="0" tIns="0" rIns="0" bIns="0" rtlCol="0"/>
            <a:lstStyle/>
            <a:p>
              <a:endParaRPr/>
            </a:p>
          </p:txBody>
        </p:sp>
        <p:sp>
          <p:nvSpPr>
            <p:cNvPr id="121" name="object 121"/>
            <p:cNvSpPr/>
            <p:nvPr/>
          </p:nvSpPr>
          <p:spPr>
            <a:xfrm>
              <a:off x="455930" y="332485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87AE87"/>
            </a:solidFill>
          </p:spPr>
          <p:txBody>
            <a:bodyPr wrap="square" lIns="0" tIns="0" rIns="0" bIns="0" rtlCol="0"/>
            <a:lstStyle/>
            <a:p>
              <a:endParaRPr/>
            </a:p>
          </p:txBody>
        </p:sp>
        <p:sp>
          <p:nvSpPr>
            <p:cNvPr id="122" name="object 122"/>
            <p:cNvSpPr/>
            <p:nvPr/>
          </p:nvSpPr>
          <p:spPr>
            <a:xfrm>
              <a:off x="455930" y="334899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86AE86"/>
            </a:solidFill>
          </p:spPr>
          <p:txBody>
            <a:bodyPr wrap="square" lIns="0" tIns="0" rIns="0" bIns="0" rtlCol="0"/>
            <a:lstStyle/>
            <a:p>
              <a:endParaRPr/>
            </a:p>
          </p:txBody>
        </p:sp>
        <p:sp>
          <p:nvSpPr>
            <p:cNvPr id="123" name="object 123"/>
            <p:cNvSpPr/>
            <p:nvPr/>
          </p:nvSpPr>
          <p:spPr>
            <a:xfrm>
              <a:off x="455930" y="337311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85AD85"/>
            </a:solidFill>
          </p:spPr>
          <p:txBody>
            <a:bodyPr wrap="square" lIns="0" tIns="0" rIns="0" bIns="0" rtlCol="0"/>
            <a:lstStyle/>
            <a:p>
              <a:endParaRPr/>
            </a:p>
          </p:txBody>
        </p:sp>
        <p:sp>
          <p:nvSpPr>
            <p:cNvPr id="124" name="object 124"/>
            <p:cNvSpPr/>
            <p:nvPr/>
          </p:nvSpPr>
          <p:spPr>
            <a:xfrm>
              <a:off x="455930" y="339725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84AC84"/>
            </a:solidFill>
          </p:spPr>
          <p:txBody>
            <a:bodyPr wrap="square" lIns="0" tIns="0" rIns="0" bIns="0" rtlCol="0"/>
            <a:lstStyle/>
            <a:p>
              <a:endParaRPr/>
            </a:p>
          </p:txBody>
        </p:sp>
        <p:sp>
          <p:nvSpPr>
            <p:cNvPr id="125" name="object 125"/>
            <p:cNvSpPr/>
            <p:nvPr/>
          </p:nvSpPr>
          <p:spPr>
            <a:xfrm>
              <a:off x="455930" y="3421380"/>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83AC83"/>
            </a:solidFill>
          </p:spPr>
          <p:txBody>
            <a:bodyPr wrap="square" lIns="0" tIns="0" rIns="0" bIns="0" rtlCol="0"/>
            <a:lstStyle/>
            <a:p>
              <a:endParaRPr/>
            </a:p>
          </p:txBody>
        </p:sp>
        <p:sp>
          <p:nvSpPr>
            <p:cNvPr id="126" name="object 126"/>
            <p:cNvSpPr/>
            <p:nvPr/>
          </p:nvSpPr>
          <p:spPr>
            <a:xfrm>
              <a:off x="455930" y="344424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82AB82"/>
            </a:solidFill>
          </p:spPr>
          <p:txBody>
            <a:bodyPr wrap="square" lIns="0" tIns="0" rIns="0" bIns="0" rtlCol="0"/>
            <a:lstStyle/>
            <a:p>
              <a:endParaRPr/>
            </a:p>
          </p:txBody>
        </p:sp>
        <p:sp>
          <p:nvSpPr>
            <p:cNvPr id="127" name="object 127"/>
            <p:cNvSpPr/>
            <p:nvPr/>
          </p:nvSpPr>
          <p:spPr>
            <a:xfrm>
              <a:off x="455930" y="346836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81AA81"/>
            </a:solidFill>
          </p:spPr>
          <p:txBody>
            <a:bodyPr wrap="square" lIns="0" tIns="0" rIns="0" bIns="0" rtlCol="0"/>
            <a:lstStyle/>
            <a:p>
              <a:endParaRPr/>
            </a:p>
          </p:txBody>
        </p:sp>
        <p:sp>
          <p:nvSpPr>
            <p:cNvPr id="128" name="object 128"/>
            <p:cNvSpPr/>
            <p:nvPr/>
          </p:nvSpPr>
          <p:spPr>
            <a:xfrm>
              <a:off x="455930" y="349250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80AA80"/>
            </a:solidFill>
          </p:spPr>
          <p:txBody>
            <a:bodyPr wrap="square" lIns="0" tIns="0" rIns="0" bIns="0" rtlCol="0"/>
            <a:lstStyle/>
            <a:p>
              <a:endParaRPr/>
            </a:p>
          </p:txBody>
        </p:sp>
        <p:sp>
          <p:nvSpPr>
            <p:cNvPr id="129" name="object 129"/>
            <p:cNvSpPr/>
            <p:nvPr/>
          </p:nvSpPr>
          <p:spPr>
            <a:xfrm>
              <a:off x="455930" y="351663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7FA97F"/>
            </a:solidFill>
          </p:spPr>
          <p:txBody>
            <a:bodyPr wrap="square" lIns="0" tIns="0" rIns="0" bIns="0" rtlCol="0"/>
            <a:lstStyle/>
            <a:p>
              <a:endParaRPr/>
            </a:p>
          </p:txBody>
        </p:sp>
        <p:sp>
          <p:nvSpPr>
            <p:cNvPr id="130" name="object 130"/>
            <p:cNvSpPr/>
            <p:nvPr/>
          </p:nvSpPr>
          <p:spPr>
            <a:xfrm>
              <a:off x="455930" y="354075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7EA87E"/>
            </a:solidFill>
          </p:spPr>
          <p:txBody>
            <a:bodyPr wrap="square" lIns="0" tIns="0" rIns="0" bIns="0" rtlCol="0"/>
            <a:lstStyle/>
            <a:p>
              <a:endParaRPr/>
            </a:p>
          </p:txBody>
        </p:sp>
        <p:sp>
          <p:nvSpPr>
            <p:cNvPr id="131" name="object 131"/>
            <p:cNvSpPr/>
            <p:nvPr/>
          </p:nvSpPr>
          <p:spPr>
            <a:xfrm>
              <a:off x="455930" y="356489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7DA87D"/>
            </a:solidFill>
          </p:spPr>
          <p:txBody>
            <a:bodyPr wrap="square" lIns="0" tIns="0" rIns="0" bIns="0" rtlCol="0"/>
            <a:lstStyle/>
            <a:p>
              <a:endParaRPr/>
            </a:p>
          </p:txBody>
        </p:sp>
        <p:sp>
          <p:nvSpPr>
            <p:cNvPr id="132" name="object 132"/>
            <p:cNvSpPr/>
            <p:nvPr/>
          </p:nvSpPr>
          <p:spPr>
            <a:xfrm>
              <a:off x="455930" y="3589019"/>
              <a:ext cx="1374140" cy="22860"/>
            </a:xfrm>
            <a:custGeom>
              <a:avLst/>
              <a:gdLst/>
              <a:ahLst/>
              <a:cxnLst/>
              <a:rect l="l" t="t" r="r" b="b"/>
              <a:pathLst>
                <a:path w="1374139" h="22860">
                  <a:moveTo>
                    <a:pt x="1374139" y="0"/>
                  </a:moveTo>
                  <a:lnTo>
                    <a:pt x="0" y="0"/>
                  </a:lnTo>
                  <a:lnTo>
                    <a:pt x="0" y="22859"/>
                  </a:lnTo>
                  <a:lnTo>
                    <a:pt x="1374139" y="22859"/>
                  </a:lnTo>
                  <a:lnTo>
                    <a:pt x="1374139" y="0"/>
                  </a:lnTo>
                  <a:close/>
                </a:path>
              </a:pathLst>
            </a:custGeom>
            <a:solidFill>
              <a:srgbClr val="7CA77C"/>
            </a:solidFill>
          </p:spPr>
          <p:txBody>
            <a:bodyPr wrap="square" lIns="0" tIns="0" rIns="0" bIns="0" rtlCol="0"/>
            <a:lstStyle/>
            <a:p>
              <a:endParaRPr/>
            </a:p>
          </p:txBody>
        </p:sp>
        <p:sp>
          <p:nvSpPr>
            <p:cNvPr id="133" name="object 133"/>
            <p:cNvSpPr/>
            <p:nvPr/>
          </p:nvSpPr>
          <p:spPr>
            <a:xfrm>
              <a:off x="455930" y="361188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7BA67B"/>
            </a:solidFill>
          </p:spPr>
          <p:txBody>
            <a:bodyPr wrap="square" lIns="0" tIns="0" rIns="0" bIns="0" rtlCol="0"/>
            <a:lstStyle/>
            <a:p>
              <a:endParaRPr/>
            </a:p>
          </p:txBody>
        </p:sp>
        <p:sp>
          <p:nvSpPr>
            <p:cNvPr id="134" name="object 134"/>
            <p:cNvSpPr/>
            <p:nvPr/>
          </p:nvSpPr>
          <p:spPr>
            <a:xfrm>
              <a:off x="455930" y="363600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7AA67A"/>
            </a:solidFill>
          </p:spPr>
          <p:txBody>
            <a:bodyPr wrap="square" lIns="0" tIns="0" rIns="0" bIns="0" rtlCol="0"/>
            <a:lstStyle/>
            <a:p>
              <a:endParaRPr/>
            </a:p>
          </p:txBody>
        </p:sp>
        <p:sp>
          <p:nvSpPr>
            <p:cNvPr id="135" name="object 135"/>
            <p:cNvSpPr/>
            <p:nvPr/>
          </p:nvSpPr>
          <p:spPr>
            <a:xfrm>
              <a:off x="455930" y="366014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79A579"/>
            </a:solidFill>
          </p:spPr>
          <p:txBody>
            <a:bodyPr wrap="square" lIns="0" tIns="0" rIns="0" bIns="0" rtlCol="0"/>
            <a:lstStyle/>
            <a:p>
              <a:endParaRPr/>
            </a:p>
          </p:txBody>
        </p:sp>
        <p:sp>
          <p:nvSpPr>
            <p:cNvPr id="136" name="object 136"/>
            <p:cNvSpPr/>
            <p:nvPr/>
          </p:nvSpPr>
          <p:spPr>
            <a:xfrm>
              <a:off x="455930" y="368426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78A478"/>
            </a:solidFill>
          </p:spPr>
          <p:txBody>
            <a:bodyPr wrap="square" lIns="0" tIns="0" rIns="0" bIns="0" rtlCol="0"/>
            <a:lstStyle/>
            <a:p>
              <a:endParaRPr/>
            </a:p>
          </p:txBody>
        </p:sp>
        <p:sp>
          <p:nvSpPr>
            <p:cNvPr id="137" name="object 137"/>
            <p:cNvSpPr/>
            <p:nvPr/>
          </p:nvSpPr>
          <p:spPr>
            <a:xfrm>
              <a:off x="455930" y="370840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77A477"/>
            </a:solidFill>
          </p:spPr>
          <p:txBody>
            <a:bodyPr wrap="square" lIns="0" tIns="0" rIns="0" bIns="0" rtlCol="0"/>
            <a:lstStyle/>
            <a:p>
              <a:endParaRPr/>
            </a:p>
          </p:txBody>
        </p:sp>
        <p:sp>
          <p:nvSpPr>
            <p:cNvPr id="138" name="object 138"/>
            <p:cNvSpPr/>
            <p:nvPr/>
          </p:nvSpPr>
          <p:spPr>
            <a:xfrm>
              <a:off x="455930" y="3732530"/>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76A376"/>
            </a:solidFill>
          </p:spPr>
          <p:txBody>
            <a:bodyPr wrap="square" lIns="0" tIns="0" rIns="0" bIns="0" rtlCol="0"/>
            <a:lstStyle/>
            <a:p>
              <a:endParaRPr/>
            </a:p>
          </p:txBody>
        </p:sp>
        <p:sp>
          <p:nvSpPr>
            <p:cNvPr id="139" name="object 139"/>
            <p:cNvSpPr/>
            <p:nvPr/>
          </p:nvSpPr>
          <p:spPr>
            <a:xfrm>
              <a:off x="455930" y="375538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75A275"/>
            </a:solidFill>
          </p:spPr>
          <p:txBody>
            <a:bodyPr wrap="square" lIns="0" tIns="0" rIns="0" bIns="0" rtlCol="0"/>
            <a:lstStyle/>
            <a:p>
              <a:endParaRPr/>
            </a:p>
          </p:txBody>
        </p:sp>
        <p:sp>
          <p:nvSpPr>
            <p:cNvPr id="140" name="object 140"/>
            <p:cNvSpPr/>
            <p:nvPr/>
          </p:nvSpPr>
          <p:spPr>
            <a:xfrm>
              <a:off x="455930" y="377952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74A274"/>
            </a:solidFill>
          </p:spPr>
          <p:txBody>
            <a:bodyPr wrap="square" lIns="0" tIns="0" rIns="0" bIns="0" rtlCol="0"/>
            <a:lstStyle/>
            <a:p>
              <a:endParaRPr/>
            </a:p>
          </p:txBody>
        </p:sp>
        <p:sp>
          <p:nvSpPr>
            <p:cNvPr id="141" name="object 141"/>
            <p:cNvSpPr/>
            <p:nvPr/>
          </p:nvSpPr>
          <p:spPr>
            <a:xfrm>
              <a:off x="455930" y="380365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73A173"/>
            </a:solidFill>
          </p:spPr>
          <p:txBody>
            <a:bodyPr wrap="square" lIns="0" tIns="0" rIns="0" bIns="0" rtlCol="0"/>
            <a:lstStyle/>
            <a:p>
              <a:endParaRPr/>
            </a:p>
          </p:txBody>
        </p:sp>
        <p:sp>
          <p:nvSpPr>
            <p:cNvPr id="142" name="object 142"/>
            <p:cNvSpPr/>
            <p:nvPr/>
          </p:nvSpPr>
          <p:spPr>
            <a:xfrm>
              <a:off x="455930" y="382778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72A072"/>
            </a:solidFill>
          </p:spPr>
          <p:txBody>
            <a:bodyPr wrap="square" lIns="0" tIns="0" rIns="0" bIns="0" rtlCol="0"/>
            <a:lstStyle/>
            <a:p>
              <a:endParaRPr/>
            </a:p>
          </p:txBody>
        </p:sp>
        <p:sp>
          <p:nvSpPr>
            <p:cNvPr id="143" name="object 143"/>
            <p:cNvSpPr/>
            <p:nvPr/>
          </p:nvSpPr>
          <p:spPr>
            <a:xfrm>
              <a:off x="455930" y="3851909"/>
              <a:ext cx="1374140" cy="22860"/>
            </a:xfrm>
            <a:custGeom>
              <a:avLst/>
              <a:gdLst/>
              <a:ahLst/>
              <a:cxnLst/>
              <a:rect l="l" t="t" r="r" b="b"/>
              <a:pathLst>
                <a:path w="1374139" h="22860">
                  <a:moveTo>
                    <a:pt x="1374139" y="0"/>
                  </a:moveTo>
                  <a:lnTo>
                    <a:pt x="0" y="0"/>
                  </a:lnTo>
                  <a:lnTo>
                    <a:pt x="0" y="22859"/>
                  </a:lnTo>
                  <a:lnTo>
                    <a:pt x="1374139" y="22859"/>
                  </a:lnTo>
                  <a:lnTo>
                    <a:pt x="1374139" y="0"/>
                  </a:lnTo>
                  <a:close/>
                </a:path>
              </a:pathLst>
            </a:custGeom>
            <a:solidFill>
              <a:srgbClr val="71A071"/>
            </a:solidFill>
          </p:spPr>
          <p:txBody>
            <a:bodyPr wrap="square" lIns="0" tIns="0" rIns="0" bIns="0" rtlCol="0"/>
            <a:lstStyle/>
            <a:p>
              <a:endParaRPr/>
            </a:p>
          </p:txBody>
        </p:sp>
        <p:sp>
          <p:nvSpPr>
            <p:cNvPr id="144" name="object 144"/>
            <p:cNvSpPr/>
            <p:nvPr/>
          </p:nvSpPr>
          <p:spPr>
            <a:xfrm>
              <a:off x="455930" y="387477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709F70"/>
            </a:solidFill>
          </p:spPr>
          <p:txBody>
            <a:bodyPr wrap="square" lIns="0" tIns="0" rIns="0" bIns="0" rtlCol="0"/>
            <a:lstStyle/>
            <a:p>
              <a:endParaRPr/>
            </a:p>
          </p:txBody>
        </p:sp>
        <p:sp>
          <p:nvSpPr>
            <p:cNvPr id="145" name="object 145"/>
            <p:cNvSpPr/>
            <p:nvPr/>
          </p:nvSpPr>
          <p:spPr>
            <a:xfrm>
              <a:off x="455930" y="389890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6F9E6F"/>
            </a:solidFill>
          </p:spPr>
          <p:txBody>
            <a:bodyPr wrap="square" lIns="0" tIns="0" rIns="0" bIns="0" rtlCol="0"/>
            <a:lstStyle/>
            <a:p>
              <a:endParaRPr/>
            </a:p>
          </p:txBody>
        </p:sp>
        <p:sp>
          <p:nvSpPr>
            <p:cNvPr id="146" name="object 146"/>
            <p:cNvSpPr/>
            <p:nvPr/>
          </p:nvSpPr>
          <p:spPr>
            <a:xfrm>
              <a:off x="455930" y="392303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6E9E6E"/>
            </a:solidFill>
          </p:spPr>
          <p:txBody>
            <a:bodyPr wrap="square" lIns="0" tIns="0" rIns="0" bIns="0" rtlCol="0"/>
            <a:lstStyle/>
            <a:p>
              <a:endParaRPr/>
            </a:p>
          </p:txBody>
        </p:sp>
        <p:sp>
          <p:nvSpPr>
            <p:cNvPr id="147" name="object 147"/>
            <p:cNvSpPr/>
            <p:nvPr/>
          </p:nvSpPr>
          <p:spPr>
            <a:xfrm>
              <a:off x="455930" y="394715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6D9D6D"/>
            </a:solidFill>
          </p:spPr>
          <p:txBody>
            <a:bodyPr wrap="square" lIns="0" tIns="0" rIns="0" bIns="0" rtlCol="0"/>
            <a:lstStyle/>
            <a:p>
              <a:endParaRPr/>
            </a:p>
          </p:txBody>
        </p:sp>
        <p:sp>
          <p:nvSpPr>
            <p:cNvPr id="148" name="object 148"/>
            <p:cNvSpPr/>
            <p:nvPr/>
          </p:nvSpPr>
          <p:spPr>
            <a:xfrm>
              <a:off x="455930" y="397128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6C9C6C"/>
            </a:solidFill>
          </p:spPr>
          <p:txBody>
            <a:bodyPr wrap="square" lIns="0" tIns="0" rIns="0" bIns="0" rtlCol="0"/>
            <a:lstStyle/>
            <a:p>
              <a:endParaRPr/>
            </a:p>
          </p:txBody>
        </p:sp>
        <p:sp>
          <p:nvSpPr>
            <p:cNvPr id="149" name="object 149"/>
            <p:cNvSpPr/>
            <p:nvPr/>
          </p:nvSpPr>
          <p:spPr>
            <a:xfrm>
              <a:off x="455930" y="399542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6B9C6B"/>
            </a:solidFill>
          </p:spPr>
          <p:txBody>
            <a:bodyPr wrap="square" lIns="0" tIns="0" rIns="0" bIns="0" rtlCol="0"/>
            <a:lstStyle/>
            <a:p>
              <a:endParaRPr/>
            </a:p>
          </p:txBody>
        </p:sp>
        <p:sp>
          <p:nvSpPr>
            <p:cNvPr id="150" name="object 150"/>
            <p:cNvSpPr/>
            <p:nvPr/>
          </p:nvSpPr>
          <p:spPr>
            <a:xfrm>
              <a:off x="455930" y="4019550"/>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6A9B6A"/>
            </a:solidFill>
          </p:spPr>
          <p:txBody>
            <a:bodyPr wrap="square" lIns="0" tIns="0" rIns="0" bIns="0" rtlCol="0"/>
            <a:lstStyle/>
            <a:p>
              <a:endParaRPr/>
            </a:p>
          </p:txBody>
        </p:sp>
        <p:sp>
          <p:nvSpPr>
            <p:cNvPr id="151" name="object 151"/>
            <p:cNvSpPr/>
            <p:nvPr/>
          </p:nvSpPr>
          <p:spPr>
            <a:xfrm>
              <a:off x="455930" y="404240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699A69"/>
            </a:solidFill>
          </p:spPr>
          <p:txBody>
            <a:bodyPr wrap="square" lIns="0" tIns="0" rIns="0" bIns="0" rtlCol="0"/>
            <a:lstStyle/>
            <a:p>
              <a:endParaRPr/>
            </a:p>
          </p:txBody>
        </p:sp>
        <p:sp>
          <p:nvSpPr>
            <p:cNvPr id="152" name="object 152"/>
            <p:cNvSpPr/>
            <p:nvPr/>
          </p:nvSpPr>
          <p:spPr>
            <a:xfrm>
              <a:off x="455930" y="406653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689A68"/>
            </a:solidFill>
          </p:spPr>
          <p:txBody>
            <a:bodyPr wrap="square" lIns="0" tIns="0" rIns="0" bIns="0" rtlCol="0"/>
            <a:lstStyle/>
            <a:p>
              <a:endParaRPr/>
            </a:p>
          </p:txBody>
        </p:sp>
        <p:sp>
          <p:nvSpPr>
            <p:cNvPr id="153" name="object 153"/>
            <p:cNvSpPr/>
            <p:nvPr/>
          </p:nvSpPr>
          <p:spPr>
            <a:xfrm>
              <a:off x="455930" y="409067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679967"/>
            </a:solidFill>
          </p:spPr>
          <p:txBody>
            <a:bodyPr wrap="square" lIns="0" tIns="0" rIns="0" bIns="0" rtlCol="0"/>
            <a:lstStyle/>
            <a:p>
              <a:endParaRPr/>
            </a:p>
          </p:txBody>
        </p:sp>
        <p:sp>
          <p:nvSpPr>
            <p:cNvPr id="154" name="object 154"/>
            <p:cNvSpPr/>
            <p:nvPr/>
          </p:nvSpPr>
          <p:spPr>
            <a:xfrm>
              <a:off x="455930" y="4114799"/>
              <a:ext cx="1374140" cy="46990"/>
            </a:xfrm>
            <a:custGeom>
              <a:avLst/>
              <a:gdLst/>
              <a:ahLst/>
              <a:cxnLst/>
              <a:rect l="l" t="t" r="r" b="b"/>
              <a:pathLst>
                <a:path w="1374139" h="46989">
                  <a:moveTo>
                    <a:pt x="1374140" y="0"/>
                  </a:moveTo>
                  <a:lnTo>
                    <a:pt x="0" y="0"/>
                  </a:lnTo>
                  <a:lnTo>
                    <a:pt x="0" y="24130"/>
                  </a:lnTo>
                  <a:lnTo>
                    <a:pt x="0" y="46990"/>
                  </a:lnTo>
                  <a:lnTo>
                    <a:pt x="1374140" y="46990"/>
                  </a:lnTo>
                  <a:lnTo>
                    <a:pt x="1374140" y="24130"/>
                  </a:lnTo>
                  <a:lnTo>
                    <a:pt x="1374140" y="0"/>
                  </a:lnTo>
                  <a:close/>
                </a:path>
              </a:pathLst>
            </a:custGeom>
            <a:solidFill>
              <a:srgbClr val="669866"/>
            </a:solidFill>
          </p:spPr>
          <p:txBody>
            <a:bodyPr wrap="square" lIns="0" tIns="0" rIns="0" bIns="0" rtlCol="0"/>
            <a:lstStyle/>
            <a:p>
              <a:endParaRPr/>
            </a:p>
          </p:txBody>
        </p:sp>
        <p:sp>
          <p:nvSpPr>
            <p:cNvPr id="155" name="object 155"/>
            <p:cNvSpPr/>
            <p:nvPr/>
          </p:nvSpPr>
          <p:spPr>
            <a:xfrm>
              <a:off x="455930" y="416178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649764"/>
            </a:solidFill>
          </p:spPr>
          <p:txBody>
            <a:bodyPr wrap="square" lIns="0" tIns="0" rIns="0" bIns="0" rtlCol="0"/>
            <a:lstStyle/>
            <a:p>
              <a:endParaRPr/>
            </a:p>
          </p:txBody>
        </p:sp>
        <p:sp>
          <p:nvSpPr>
            <p:cNvPr id="156" name="object 156"/>
            <p:cNvSpPr/>
            <p:nvPr/>
          </p:nvSpPr>
          <p:spPr>
            <a:xfrm>
              <a:off x="455930" y="418592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639663"/>
            </a:solidFill>
          </p:spPr>
          <p:txBody>
            <a:bodyPr wrap="square" lIns="0" tIns="0" rIns="0" bIns="0" rtlCol="0"/>
            <a:lstStyle/>
            <a:p>
              <a:endParaRPr/>
            </a:p>
          </p:txBody>
        </p:sp>
        <p:sp>
          <p:nvSpPr>
            <p:cNvPr id="157" name="object 157"/>
            <p:cNvSpPr/>
            <p:nvPr/>
          </p:nvSpPr>
          <p:spPr>
            <a:xfrm>
              <a:off x="455930" y="421005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629662"/>
            </a:solidFill>
          </p:spPr>
          <p:txBody>
            <a:bodyPr wrap="square" lIns="0" tIns="0" rIns="0" bIns="0" rtlCol="0"/>
            <a:lstStyle/>
            <a:p>
              <a:endParaRPr/>
            </a:p>
          </p:txBody>
        </p:sp>
        <p:sp>
          <p:nvSpPr>
            <p:cNvPr id="158" name="object 158"/>
            <p:cNvSpPr/>
            <p:nvPr/>
          </p:nvSpPr>
          <p:spPr>
            <a:xfrm>
              <a:off x="455930" y="423418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619561"/>
            </a:solidFill>
          </p:spPr>
          <p:txBody>
            <a:bodyPr wrap="square" lIns="0" tIns="0" rIns="0" bIns="0" rtlCol="0"/>
            <a:lstStyle/>
            <a:p>
              <a:endParaRPr/>
            </a:p>
          </p:txBody>
        </p:sp>
        <p:sp>
          <p:nvSpPr>
            <p:cNvPr id="159" name="object 159"/>
            <p:cNvSpPr/>
            <p:nvPr/>
          </p:nvSpPr>
          <p:spPr>
            <a:xfrm>
              <a:off x="455930" y="425830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609460"/>
            </a:solidFill>
          </p:spPr>
          <p:txBody>
            <a:bodyPr wrap="square" lIns="0" tIns="0" rIns="0" bIns="0" rtlCol="0"/>
            <a:lstStyle/>
            <a:p>
              <a:endParaRPr/>
            </a:p>
          </p:txBody>
        </p:sp>
        <p:sp>
          <p:nvSpPr>
            <p:cNvPr id="160" name="object 160"/>
            <p:cNvSpPr/>
            <p:nvPr/>
          </p:nvSpPr>
          <p:spPr>
            <a:xfrm>
              <a:off x="455930" y="428243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5F945F"/>
            </a:solidFill>
          </p:spPr>
          <p:txBody>
            <a:bodyPr wrap="square" lIns="0" tIns="0" rIns="0" bIns="0" rtlCol="0"/>
            <a:lstStyle/>
            <a:p>
              <a:endParaRPr/>
            </a:p>
          </p:txBody>
        </p:sp>
        <p:sp>
          <p:nvSpPr>
            <p:cNvPr id="161" name="object 161"/>
            <p:cNvSpPr/>
            <p:nvPr/>
          </p:nvSpPr>
          <p:spPr>
            <a:xfrm>
              <a:off x="455930" y="4306570"/>
              <a:ext cx="1374140" cy="22860"/>
            </a:xfrm>
            <a:custGeom>
              <a:avLst/>
              <a:gdLst/>
              <a:ahLst/>
              <a:cxnLst/>
              <a:rect l="l" t="t" r="r" b="b"/>
              <a:pathLst>
                <a:path w="1374139" h="22860">
                  <a:moveTo>
                    <a:pt x="1374139" y="0"/>
                  </a:moveTo>
                  <a:lnTo>
                    <a:pt x="0" y="0"/>
                  </a:lnTo>
                  <a:lnTo>
                    <a:pt x="0" y="22859"/>
                  </a:lnTo>
                  <a:lnTo>
                    <a:pt x="1374139" y="22859"/>
                  </a:lnTo>
                  <a:lnTo>
                    <a:pt x="1374139" y="0"/>
                  </a:lnTo>
                  <a:close/>
                </a:path>
              </a:pathLst>
            </a:custGeom>
            <a:solidFill>
              <a:srgbClr val="5E935E"/>
            </a:solidFill>
          </p:spPr>
          <p:txBody>
            <a:bodyPr wrap="square" lIns="0" tIns="0" rIns="0" bIns="0" rtlCol="0"/>
            <a:lstStyle/>
            <a:p>
              <a:endParaRPr/>
            </a:p>
          </p:txBody>
        </p:sp>
        <p:sp>
          <p:nvSpPr>
            <p:cNvPr id="162" name="object 162"/>
            <p:cNvSpPr/>
            <p:nvPr/>
          </p:nvSpPr>
          <p:spPr>
            <a:xfrm>
              <a:off x="455930" y="432943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5D925D"/>
            </a:solidFill>
          </p:spPr>
          <p:txBody>
            <a:bodyPr wrap="square" lIns="0" tIns="0" rIns="0" bIns="0" rtlCol="0"/>
            <a:lstStyle/>
            <a:p>
              <a:endParaRPr/>
            </a:p>
          </p:txBody>
        </p:sp>
        <p:sp>
          <p:nvSpPr>
            <p:cNvPr id="163" name="object 163"/>
            <p:cNvSpPr/>
            <p:nvPr/>
          </p:nvSpPr>
          <p:spPr>
            <a:xfrm>
              <a:off x="455930" y="435355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5C925C"/>
            </a:solidFill>
          </p:spPr>
          <p:txBody>
            <a:bodyPr wrap="square" lIns="0" tIns="0" rIns="0" bIns="0" rtlCol="0"/>
            <a:lstStyle/>
            <a:p>
              <a:endParaRPr/>
            </a:p>
          </p:txBody>
        </p:sp>
        <p:sp>
          <p:nvSpPr>
            <p:cNvPr id="164" name="object 164"/>
            <p:cNvSpPr/>
            <p:nvPr/>
          </p:nvSpPr>
          <p:spPr>
            <a:xfrm>
              <a:off x="455930" y="437768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5B915B"/>
            </a:solidFill>
          </p:spPr>
          <p:txBody>
            <a:bodyPr wrap="square" lIns="0" tIns="0" rIns="0" bIns="0" rtlCol="0"/>
            <a:lstStyle/>
            <a:p>
              <a:endParaRPr/>
            </a:p>
          </p:txBody>
        </p:sp>
        <p:sp>
          <p:nvSpPr>
            <p:cNvPr id="165" name="object 165"/>
            <p:cNvSpPr/>
            <p:nvPr/>
          </p:nvSpPr>
          <p:spPr>
            <a:xfrm>
              <a:off x="455930" y="440182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5A905A"/>
            </a:solidFill>
          </p:spPr>
          <p:txBody>
            <a:bodyPr wrap="square" lIns="0" tIns="0" rIns="0" bIns="0" rtlCol="0"/>
            <a:lstStyle/>
            <a:p>
              <a:endParaRPr/>
            </a:p>
          </p:txBody>
        </p:sp>
        <p:sp>
          <p:nvSpPr>
            <p:cNvPr id="166" name="object 166"/>
            <p:cNvSpPr/>
            <p:nvPr/>
          </p:nvSpPr>
          <p:spPr>
            <a:xfrm>
              <a:off x="455930" y="4425950"/>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599059"/>
            </a:solidFill>
          </p:spPr>
          <p:txBody>
            <a:bodyPr wrap="square" lIns="0" tIns="0" rIns="0" bIns="0" rtlCol="0"/>
            <a:lstStyle/>
            <a:p>
              <a:endParaRPr/>
            </a:p>
          </p:txBody>
        </p:sp>
        <p:sp>
          <p:nvSpPr>
            <p:cNvPr id="167" name="object 167"/>
            <p:cNvSpPr/>
            <p:nvPr/>
          </p:nvSpPr>
          <p:spPr>
            <a:xfrm>
              <a:off x="455930" y="444880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588F58"/>
            </a:solidFill>
          </p:spPr>
          <p:txBody>
            <a:bodyPr wrap="square" lIns="0" tIns="0" rIns="0" bIns="0" rtlCol="0"/>
            <a:lstStyle/>
            <a:p>
              <a:endParaRPr/>
            </a:p>
          </p:txBody>
        </p:sp>
        <p:sp>
          <p:nvSpPr>
            <p:cNvPr id="168" name="object 168"/>
            <p:cNvSpPr/>
            <p:nvPr/>
          </p:nvSpPr>
          <p:spPr>
            <a:xfrm>
              <a:off x="455930" y="447293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578E57"/>
            </a:solidFill>
          </p:spPr>
          <p:txBody>
            <a:bodyPr wrap="square" lIns="0" tIns="0" rIns="0" bIns="0" rtlCol="0"/>
            <a:lstStyle/>
            <a:p>
              <a:endParaRPr/>
            </a:p>
          </p:txBody>
        </p:sp>
        <p:sp>
          <p:nvSpPr>
            <p:cNvPr id="169" name="object 169"/>
            <p:cNvSpPr/>
            <p:nvPr/>
          </p:nvSpPr>
          <p:spPr>
            <a:xfrm>
              <a:off x="455930" y="449707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568E56"/>
            </a:solidFill>
          </p:spPr>
          <p:txBody>
            <a:bodyPr wrap="square" lIns="0" tIns="0" rIns="0" bIns="0" rtlCol="0"/>
            <a:lstStyle/>
            <a:p>
              <a:endParaRPr/>
            </a:p>
          </p:txBody>
        </p:sp>
        <p:sp>
          <p:nvSpPr>
            <p:cNvPr id="170" name="object 170"/>
            <p:cNvSpPr/>
            <p:nvPr/>
          </p:nvSpPr>
          <p:spPr>
            <a:xfrm>
              <a:off x="455930" y="452120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558D55"/>
            </a:solidFill>
          </p:spPr>
          <p:txBody>
            <a:bodyPr wrap="square" lIns="0" tIns="0" rIns="0" bIns="0" rtlCol="0"/>
            <a:lstStyle/>
            <a:p>
              <a:endParaRPr/>
            </a:p>
          </p:txBody>
        </p:sp>
        <p:sp>
          <p:nvSpPr>
            <p:cNvPr id="171" name="object 171"/>
            <p:cNvSpPr/>
            <p:nvPr/>
          </p:nvSpPr>
          <p:spPr>
            <a:xfrm>
              <a:off x="455930" y="4545330"/>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548C54"/>
            </a:solidFill>
          </p:spPr>
          <p:txBody>
            <a:bodyPr wrap="square" lIns="0" tIns="0" rIns="0" bIns="0" rtlCol="0"/>
            <a:lstStyle/>
            <a:p>
              <a:endParaRPr/>
            </a:p>
          </p:txBody>
        </p:sp>
        <p:sp>
          <p:nvSpPr>
            <p:cNvPr id="172" name="object 172"/>
            <p:cNvSpPr/>
            <p:nvPr/>
          </p:nvSpPr>
          <p:spPr>
            <a:xfrm>
              <a:off x="455930" y="456818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538C53"/>
            </a:solidFill>
          </p:spPr>
          <p:txBody>
            <a:bodyPr wrap="square" lIns="0" tIns="0" rIns="0" bIns="0" rtlCol="0"/>
            <a:lstStyle/>
            <a:p>
              <a:endParaRPr/>
            </a:p>
          </p:txBody>
        </p:sp>
        <p:sp>
          <p:nvSpPr>
            <p:cNvPr id="173" name="object 173"/>
            <p:cNvSpPr/>
            <p:nvPr/>
          </p:nvSpPr>
          <p:spPr>
            <a:xfrm>
              <a:off x="455930" y="459232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528B52"/>
            </a:solidFill>
          </p:spPr>
          <p:txBody>
            <a:bodyPr wrap="square" lIns="0" tIns="0" rIns="0" bIns="0" rtlCol="0"/>
            <a:lstStyle/>
            <a:p>
              <a:endParaRPr/>
            </a:p>
          </p:txBody>
        </p:sp>
        <p:sp>
          <p:nvSpPr>
            <p:cNvPr id="174" name="object 174"/>
            <p:cNvSpPr/>
            <p:nvPr/>
          </p:nvSpPr>
          <p:spPr>
            <a:xfrm>
              <a:off x="455930" y="461645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518A51"/>
            </a:solidFill>
          </p:spPr>
          <p:txBody>
            <a:bodyPr wrap="square" lIns="0" tIns="0" rIns="0" bIns="0" rtlCol="0"/>
            <a:lstStyle/>
            <a:p>
              <a:endParaRPr/>
            </a:p>
          </p:txBody>
        </p:sp>
        <p:sp>
          <p:nvSpPr>
            <p:cNvPr id="175" name="object 175"/>
            <p:cNvSpPr/>
            <p:nvPr/>
          </p:nvSpPr>
          <p:spPr>
            <a:xfrm>
              <a:off x="455930" y="464058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508A50"/>
            </a:solidFill>
          </p:spPr>
          <p:txBody>
            <a:bodyPr wrap="square" lIns="0" tIns="0" rIns="0" bIns="0" rtlCol="0"/>
            <a:lstStyle/>
            <a:p>
              <a:endParaRPr/>
            </a:p>
          </p:txBody>
        </p:sp>
        <p:sp>
          <p:nvSpPr>
            <p:cNvPr id="176" name="object 176"/>
            <p:cNvSpPr/>
            <p:nvPr/>
          </p:nvSpPr>
          <p:spPr>
            <a:xfrm>
              <a:off x="455930" y="466470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4F894F"/>
            </a:solidFill>
          </p:spPr>
          <p:txBody>
            <a:bodyPr wrap="square" lIns="0" tIns="0" rIns="0" bIns="0" rtlCol="0"/>
            <a:lstStyle/>
            <a:p>
              <a:endParaRPr/>
            </a:p>
          </p:txBody>
        </p:sp>
        <p:sp>
          <p:nvSpPr>
            <p:cNvPr id="177" name="object 177"/>
            <p:cNvSpPr/>
            <p:nvPr/>
          </p:nvSpPr>
          <p:spPr>
            <a:xfrm>
              <a:off x="455930" y="468883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4E884E"/>
            </a:solidFill>
          </p:spPr>
          <p:txBody>
            <a:bodyPr wrap="square" lIns="0" tIns="0" rIns="0" bIns="0" rtlCol="0"/>
            <a:lstStyle/>
            <a:p>
              <a:endParaRPr/>
            </a:p>
          </p:txBody>
        </p:sp>
        <p:sp>
          <p:nvSpPr>
            <p:cNvPr id="178" name="object 178"/>
            <p:cNvSpPr/>
            <p:nvPr/>
          </p:nvSpPr>
          <p:spPr>
            <a:xfrm>
              <a:off x="455930" y="4712970"/>
              <a:ext cx="1374140" cy="22860"/>
            </a:xfrm>
            <a:custGeom>
              <a:avLst/>
              <a:gdLst/>
              <a:ahLst/>
              <a:cxnLst/>
              <a:rect l="l" t="t" r="r" b="b"/>
              <a:pathLst>
                <a:path w="1374139" h="22860">
                  <a:moveTo>
                    <a:pt x="1374139" y="0"/>
                  </a:moveTo>
                  <a:lnTo>
                    <a:pt x="0" y="0"/>
                  </a:lnTo>
                  <a:lnTo>
                    <a:pt x="0" y="22859"/>
                  </a:lnTo>
                  <a:lnTo>
                    <a:pt x="1374139" y="22859"/>
                  </a:lnTo>
                  <a:lnTo>
                    <a:pt x="1374139" y="0"/>
                  </a:lnTo>
                  <a:close/>
                </a:path>
              </a:pathLst>
            </a:custGeom>
            <a:solidFill>
              <a:srgbClr val="4D884D"/>
            </a:solidFill>
          </p:spPr>
          <p:txBody>
            <a:bodyPr wrap="square" lIns="0" tIns="0" rIns="0" bIns="0" rtlCol="0"/>
            <a:lstStyle/>
            <a:p>
              <a:endParaRPr/>
            </a:p>
          </p:txBody>
        </p:sp>
        <p:sp>
          <p:nvSpPr>
            <p:cNvPr id="179" name="object 179"/>
            <p:cNvSpPr/>
            <p:nvPr/>
          </p:nvSpPr>
          <p:spPr>
            <a:xfrm>
              <a:off x="455930" y="473583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4C874C"/>
            </a:solidFill>
          </p:spPr>
          <p:txBody>
            <a:bodyPr wrap="square" lIns="0" tIns="0" rIns="0" bIns="0" rtlCol="0"/>
            <a:lstStyle/>
            <a:p>
              <a:endParaRPr/>
            </a:p>
          </p:txBody>
        </p:sp>
        <p:sp>
          <p:nvSpPr>
            <p:cNvPr id="180" name="object 180"/>
            <p:cNvSpPr/>
            <p:nvPr/>
          </p:nvSpPr>
          <p:spPr>
            <a:xfrm>
              <a:off x="455930" y="475995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4B864B"/>
            </a:solidFill>
          </p:spPr>
          <p:txBody>
            <a:bodyPr wrap="square" lIns="0" tIns="0" rIns="0" bIns="0" rtlCol="0"/>
            <a:lstStyle/>
            <a:p>
              <a:endParaRPr/>
            </a:p>
          </p:txBody>
        </p:sp>
        <p:sp>
          <p:nvSpPr>
            <p:cNvPr id="181" name="object 181"/>
            <p:cNvSpPr/>
            <p:nvPr/>
          </p:nvSpPr>
          <p:spPr>
            <a:xfrm>
              <a:off x="455930" y="478408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4A864A"/>
            </a:solidFill>
          </p:spPr>
          <p:txBody>
            <a:bodyPr wrap="square" lIns="0" tIns="0" rIns="0" bIns="0" rtlCol="0"/>
            <a:lstStyle/>
            <a:p>
              <a:endParaRPr/>
            </a:p>
          </p:txBody>
        </p:sp>
        <p:sp>
          <p:nvSpPr>
            <p:cNvPr id="182" name="object 182"/>
            <p:cNvSpPr/>
            <p:nvPr/>
          </p:nvSpPr>
          <p:spPr>
            <a:xfrm>
              <a:off x="455930" y="480822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498549"/>
            </a:solidFill>
          </p:spPr>
          <p:txBody>
            <a:bodyPr wrap="square" lIns="0" tIns="0" rIns="0" bIns="0" rtlCol="0"/>
            <a:lstStyle/>
            <a:p>
              <a:endParaRPr/>
            </a:p>
          </p:txBody>
        </p:sp>
        <p:sp>
          <p:nvSpPr>
            <p:cNvPr id="183" name="object 183"/>
            <p:cNvSpPr/>
            <p:nvPr/>
          </p:nvSpPr>
          <p:spPr>
            <a:xfrm>
              <a:off x="455930" y="4832350"/>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488448"/>
            </a:solidFill>
          </p:spPr>
          <p:txBody>
            <a:bodyPr wrap="square" lIns="0" tIns="0" rIns="0" bIns="0" rtlCol="0"/>
            <a:lstStyle/>
            <a:p>
              <a:endParaRPr/>
            </a:p>
          </p:txBody>
        </p:sp>
        <p:sp>
          <p:nvSpPr>
            <p:cNvPr id="184" name="object 184"/>
            <p:cNvSpPr/>
            <p:nvPr/>
          </p:nvSpPr>
          <p:spPr>
            <a:xfrm>
              <a:off x="455930" y="485520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478447"/>
            </a:solidFill>
          </p:spPr>
          <p:txBody>
            <a:bodyPr wrap="square" lIns="0" tIns="0" rIns="0" bIns="0" rtlCol="0"/>
            <a:lstStyle/>
            <a:p>
              <a:endParaRPr/>
            </a:p>
          </p:txBody>
        </p:sp>
        <p:sp>
          <p:nvSpPr>
            <p:cNvPr id="185" name="object 185"/>
            <p:cNvSpPr/>
            <p:nvPr/>
          </p:nvSpPr>
          <p:spPr>
            <a:xfrm>
              <a:off x="455930" y="487933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468346"/>
            </a:solidFill>
          </p:spPr>
          <p:txBody>
            <a:bodyPr wrap="square" lIns="0" tIns="0" rIns="0" bIns="0" rtlCol="0"/>
            <a:lstStyle/>
            <a:p>
              <a:endParaRPr/>
            </a:p>
          </p:txBody>
        </p:sp>
        <p:sp>
          <p:nvSpPr>
            <p:cNvPr id="186" name="object 186"/>
            <p:cNvSpPr/>
            <p:nvPr/>
          </p:nvSpPr>
          <p:spPr>
            <a:xfrm>
              <a:off x="455930" y="490347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458245"/>
            </a:solidFill>
          </p:spPr>
          <p:txBody>
            <a:bodyPr wrap="square" lIns="0" tIns="0" rIns="0" bIns="0" rtlCol="0"/>
            <a:lstStyle/>
            <a:p>
              <a:endParaRPr/>
            </a:p>
          </p:txBody>
        </p:sp>
        <p:sp>
          <p:nvSpPr>
            <p:cNvPr id="187" name="object 187"/>
            <p:cNvSpPr/>
            <p:nvPr/>
          </p:nvSpPr>
          <p:spPr>
            <a:xfrm>
              <a:off x="455930" y="492760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448244"/>
            </a:solidFill>
          </p:spPr>
          <p:txBody>
            <a:bodyPr wrap="square" lIns="0" tIns="0" rIns="0" bIns="0" rtlCol="0"/>
            <a:lstStyle/>
            <a:p>
              <a:endParaRPr/>
            </a:p>
          </p:txBody>
        </p:sp>
        <p:sp>
          <p:nvSpPr>
            <p:cNvPr id="188" name="object 188"/>
            <p:cNvSpPr/>
            <p:nvPr/>
          </p:nvSpPr>
          <p:spPr>
            <a:xfrm>
              <a:off x="455930" y="495173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438143"/>
            </a:solidFill>
          </p:spPr>
          <p:txBody>
            <a:bodyPr wrap="square" lIns="0" tIns="0" rIns="0" bIns="0" rtlCol="0"/>
            <a:lstStyle/>
            <a:p>
              <a:endParaRPr/>
            </a:p>
          </p:txBody>
        </p:sp>
        <p:sp>
          <p:nvSpPr>
            <p:cNvPr id="189" name="object 189"/>
            <p:cNvSpPr/>
            <p:nvPr/>
          </p:nvSpPr>
          <p:spPr>
            <a:xfrm>
              <a:off x="455930" y="4975859"/>
              <a:ext cx="1374140" cy="22860"/>
            </a:xfrm>
            <a:custGeom>
              <a:avLst/>
              <a:gdLst/>
              <a:ahLst/>
              <a:cxnLst/>
              <a:rect l="l" t="t" r="r" b="b"/>
              <a:pathLst>
                <a:path w="1374139" h="22860">
                  <a:moveTo>
                    <a:pt x="1374139" y="0"/>
                  </a:moveTo>
                  <a:lnTo>
                    <a:pt x="0" y="0"/>
                  </a:lnTo>
                  <a:lnTo>
                    <a:pt x="0" y="22859"/>
                  </a:lnTo>
                  <a:lnTo>
                    <a:pt x="1374139" y="22859"/>
                  </a:lnTo>
                  <a:lnTo>
                    <a:pt x="1374139" y="0"/>
                  </a:lnTo>
                  <a:close/>
                </a:path>
              </a:pathLst>
            </a:custGeom>
            <a:solidFill>
              <a:srgbClr val="428042"/>
            </a:solidFill>
          </p:spPr>
          <p:txBody>
            <a:bodyPr wrap="square" lIns="0" tIns="0" rIns="0" bIns="0" rtlCol="0"/>
            <a:lstStyle/>
            <a:p>
              <a:endParaRPr/>
            </a:p>
          </p:txBody>
        </p:sp>
        <p:sp>
          <p:nvSpPr>
            <p:cNvPr id="190" name="object 190"/>
            <p:cNvSpPr/>
            <p:nvPr/>
          </p:nvSpPr>
          <p:spPr>
            <a:xfrm>
              <a:off x="455930" y="499872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418041"/>
            </a:solidFill>
          </p:spPr>
          <p:txBody>
            <a:bodyPr wrap="square" lIns="0" tIns="0" rIns="0" bIns="0" rtlCol="0"/>
            <a:lstStyle/>
            <a:p>
              <a:endParaRPr/>
            </a:p>
          </p:txBody>
        </p:sp>
        <p:sp>
          <p:nvSpPr>
            <p:cNvPr id="191" name="object 191"/>
            <p:cNvSpPr/>
            <p:nvPr/>
          </p:nvSpPr>
          <p:spPr>
            <a:xfrm>
              <a:off x="455930" y="502285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407F40"/>
            </a:solidFill>
          </p:spPr>
          <p:txBody>
            <a:bodyPr wrap="square" lIns="0" tIns="0" rIns="0" bIns="0" rtlCol="0"/>
            <a:lstStyle/>
            <a:p>
              <a:endParaRPr/>
            </a:p>
          </p:txBody>
        </p:sp>
        <p:sp>
          <p:nvSpPr>
            <p:cNvPr id="192" name="object 192"/>
            <p:cNvSpPr/>
            <p:nvPr/>
          </p:nvSpPr>
          <p:spPr>
            <a:xfrm>
              <a:off x="455930" y="504698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3F7E3F"/>
            </a:solidFill>
          </p:spPr>
          <p:txBody>
            <a:bodyPr wrap="square" lIns="0" tIns="0" rIns="0" bIns="0" rtlCol="0"/>
            <a:lstStyle/>
            <a:p>
              <a:endParaRPr/>
            </a:p>
          </p:txBody>
        </p:sp>
        <p:sp>
          <p:nvSpPr>
            <p:cNvPr id="193" name="object 193"/>
            <p:cNvSpPr/>
            <p:nvPr/>
          </p:nvSpPr>
          <p:spPr>
            <a:xfrm>
              <a:off x="455930" y="507110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3E7E3E"/>
            </a:solidFill>
          </p:spPr>
          <p:txBody>
            <a:bodyPr wrap="square" lIns="0" tIns="0" rIns="0" bIns="0" rtlCol="0"/>
            <a:lstStyle/>
            <a:p>
              <a:endParaRPr/>
            </a:p>
          </p:txBody>
        </p:sp>
        <p:sp>
          <p:nvSpPr>
            <p:cNvPr id="194" name="object 194"/>
            <p:cNvSpPr/>
            <p:nvPr/>
          </p:nvSpPr>
          <p:spPr>
            <a:xfrm>
              <a:off x="455930" y="509523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3D7D3D"/>
            </a:solidFill>
          </p:spPr>
          <p:txBody>
            <a:bodyPr wrap="square" lIns="0" tIns="0" rIns="0" bIns="0" rtlCol="0"/>
            <a:lstStyle/>
            <a:p>
              <a:endParaRPr/>
            </a:p>
          </p:txBody>
        </p:sp>
        <p:sp>
          <p:nvSpPr>
            <p:cNvPr id="195" name="object 195"/>
            <p:cNvSpPr/>
            <p:nvPr/>
          </p:nvSpPr>
          <p:spPr>
            <a:xfrm>
              <a:off x="455930" y="511937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3C7C3C"/>
            </a:solidFill>
          </p:spPr>
          <p:txBody>
            <a:bodyPr wrap="square" lIns="0" tIns="0" rIns="0" bIns="0" rtlCol="0"/>
            <a:lstStyle/>
            <a:p>
              <a:endParaRPr/>
            </a:p>
          </p:txBody>
        </p:sp>
        <p:sp>
          <p:nvSpPr>
            <p:cNvPr id="196" name="object 196"/>
            <p:cNvSpPr/>
            <p:nvPr/>
          </p:nvSpPr>
          <p:spPr>
            <a:xfrm>
              <a:off x="455930" y="5143500"/>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3B7C3B"/>
            </a:solidFill>
          </p:spPr>
          <p:txBody>
            <a:bodyPr wrap="square" lIns="0" tIns="0" rIns="0" bIns="0" rtlCol="0"/>
            <a:lstStyle/>
            <a:p>
              <a:endParaRPr/>
            </a:p>
          </p:txBody>
        </p:sp>
        <p:sp>
          <p:nvSpPr>
            <p:cNvPr id="197" name="object 197"/>
            <p:cNvSpPr/>
            <p:nvPr/>
          </p:nvSpPr>
          <p:spPr>
            <a:xfrm>
              <a:off x="455930" y="516635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3A7B3A"/>
            </a:solidFill>
          </p:spPr>
          <p:txBody>
            <a:bodyPr wrap="square" lIns="0" tIns="0" rIns="0" bIns="0" rtlCol="0"/>
            <a:lstStyle/>
            <a:p>
              <a:endParaRPr/>
            </a:p>
          </p:txBody>
        </p:sp>
        <p:sp>
          <p:nvSpPr>
            <p:cNvPr id="198" name="object 198"/>
            <p:cNvSpPr/>
            <p:nvPr/>
          </p:nvSpPr>
          <p:spPr>
            <a:xfrm>
              <a:off x="455930" y="519048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397A39"/>
            </a:solidFill>
          </p:spPr>
          <p:txBody>
            <a:bodyPr wrap="square" lIns="0" tIns="0" rIns="0" bIns="0" rtlCol="0"/>
            <a:lstStyle/>
            <a:p>
              <a:endParaRPr/>
            </a:p>
          </p:txBody>
        </p:sp>
        <p:sp>
          <p:nvSpPr>
            <p:cNvPr id="199" name="object 199"/>
            <p:cNvSpPr/>
            <p:nvPr/>
          </p:nvSpPr>
          <p:spPr>
            <a:xfrm>
              <a:off x="455930" y="521462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387A38"/>
            </a:solidFill>
          </p:spPr>
          <p:txBody>
            <a:bodyPr wrap="square" lIns="0" tIns="0" rIns="0" bIns="0" rtlCol="0"/>
            <a:lstStyle/>
            <a:p>
              <a:endParaRPr/>
            </a:p>
          </p:txBody>
        </p:sp>
        <p:sp>
          <p:nvSpPr>
            <p:cNvPr id="200" name="object 200"/>
            <p:cNvSpPr/>
            <p:nvPr/>
          </p:nvSpPr>
          <p:spPr>
            <a:xfrm>
              <a:off x="455930" y="523875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377937"/>
            </a:solidFill>
          </p:spPr>
          <p:txBody>
            <a:bodyPr wrap="square" lIns="0" tIns="0" rIns="0" bIns="0" rtlCol="0"/>
            <a:lstStyle/>
            <a:p>
              <a:endParaRPr/>
            </a:p>
          </p:txBody>
        </p:sp>
        <p:sp>
          <p:nvSpPr>
            <p:cNvPr id="201" name="object 201"/>
            <p:cNvSpPr/>
            <p:nvPr/>
          </p:nvSpPr>
          <p:spPr>
            <a:xfrm>
              <a:off x="455930" y="5262880"/>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367836"/>
            </a:solidFill>
          </p:spPr>
          <p:txBody>
            <a:bodyPr wrap="square" lIns="0" tIns="0" rIns="0" bIns="0" rtlCol="0"/>
            <a:lstStyle/>
            <a:p>
              <a:endParaRPr/>
            </a:p>
          </p:txBody>
        </p:sp>
        <p:sp>
          <p:nvSpPr>
            <p:cNvPr id="202" name="object 202"/>
            <p:cNvSpPr/>
            <p:nvPr/>
          </p:nvSpPr>
          <p:spPr>
            <a:xfrm>
              <a:off x="455930" y="528573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357835"/>
            </a:solidFill>
          </p:spPr>
          <p:txBody>
            <a:bodyPr wrap="square" lIns="0" tIns="0" rIns="0" bIns="0" rtlCol="0"/>
            <a:lstStyle/>
            <a:p>
              <a:endParaRPr/>
            </a:p>
          </p:txBody>
        </p:sp>
        <p:sp>
          <p:nvSpPr>
            <p:cNvPr id="203" name="object 203"/>
            <p:cNvSpPr/>
            <p:nvPr/>
          </p:nvSpPr>
          <p:spPr>
            <a:xfrm>
              <a:off x="455930" y="530987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347734"/>
            </a:solidFill>
          </p:spPr>
          <p:txBody>
            <a:bodyPr wrap="square" lIns="0" tIns="0" rIns="0" bIns="0" rtlCol="0"/>
            <a:lstStyle/>
            <a:p>
              <a:endParaRPr/>
            </a:p>
          </p:txBody>
        </p:sp>
        <p:sp>
          <p:nvSpPr>
            <p:cNvPr id="204" name="object 204"/>
            <p:cNvSpPr/>
            <p:nvPr/>
          </p:nvSpPr>
          <p:spPr>
            <a:xfrm>
              <a:off x="455930" y="5334000"/>
              <a:ext cx="1374140" cy="48260"/>
            </a:xfrm>
            <a:custGeom>
              <a:avLst/>
              <a:gdLst/>
              <a:ahLst/>
              <a:cxnLst/>
              <a:rect l="l" t="t" r="r" b="b"/>
              <a:pathLst>
                <a:path w="1374139" h="48260">
                  <a:moveTo>
                    <a:pt x="1374140" y="0"/>
                  </a:moveTo>
                  <a:lnTo>
                    <a:pt x="0" y="0"/>
                  </a:lnTo>
                  <a:lnTo>
                    <a:pt x="0" y="24130"/>
                  </a:lnTo>
                  <a:lnTo>
                    <a:pt x="0" y="48260"/>
                  </a:lnTo>
                  <a:lnTo>
                    <a:pt x="1374140" y="48260"/>
                  </a:lnTo>
                  <a:lnTo>
                    <a:pt x="1374140" y="24130"/>
                  </a:lnTo>
                  <a:lnTo>
                    <a:pt x="1374140" y="0"/>
                  </a:lnTo>
                  <a:close/>
                </a:path>
              </a:pathLst>
            </a:custGeom>
            <a:solidFill>
              <a:srgbClr val="337633"/>
            </a:solidFill>
          </p:spPr>
          <p:txBody>
            <a:bodyPr wrap="square" lIns="0" tIns="0" rIns="0" bIns="0" rtlCol="0"/>
            <a:lstStyle/>
            <a:p>
              <a:endParaRPr/>
            </a:p>
          </p:txBody>
        </p:sp>
        <p:sp>
          <p:nvSpPr>
            <p:cNvPr id="205" name="object 205"/>
            <p:cNvSpPr/>
            <p:nvPr/>
          </p:nvSpPr>
          <p:spPr>
            <a:xfrm>
              <a:off x="455930" y="538225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317531"/>
            </a:solidFill>
          </p:spPr>
          <p:txBody>
            <a:bodyPr wrap="square" lIns="0" tIns="0" rIns="0" bIns="0" rtlCol="0"/>
            <a:lstStyle/>
            <a:p>
              <a:endParaRPr/>
            </a:p>
          </p:txBody>
        </p:sp>
        <p:sp>
          <p:nvSpPr>
            <p:cNvPr id="206" name="object 206"/>
            <p:cNvSpPr/>
            <p:nvPr/>
          </p:nvSpPr>
          <p:spPr>
            <a:xfrm>
              <a:off x="455930" y="5406389"/>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307430"/>
            </a:solidFill>
          </p:spPr>
          <p:txBody>
            <a:bodyPr wrap="square" lIns="0" tIns="0" rIns="0" bIns="0" rtlCol="0"/>
            <a:lstStyle/>
            <a:p>
              <a:endParaRPr/>
            </a:p>
          </p:txBody>
        </p:sp>
        <p:sp>
          <p:nvSpPr>
            <p:cNvPr id="207" name="object 207"/>
            <p:cNvSpPr/>
            <p:nvPr/>
          </p:nvSpPr>
          <p:spPr>
            <a:xfrm>
              <a:off x="455930" y="542925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2F742F"/>
            </a:solidFill>
          </p:spPr>
          <p:txBody>
            <a:bodyPr wrap="square" lIns="0" tIns="0" rIns="0" bIns="0" rtlCol="0"/>
            <a:lstStyle/>
            <a:p>
              <a:endParaRPr/>
            </a:p>
          </p:txBody>
        </p:sp>
        <p:sp>
          <p:nvSpPr>
            <p:cNvPr id="208" name="object 208"/>
            <p:cNvSpPr/>
            <p:nvPr/>
          </p:nvSpPr>
          <p:spPr>
            <a:xfrm>
              <a:off x="455930" y="545338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2E732E"/>
            </a:solidFill>
          </p:spPr>
          <p:txBody>
            <a:bodyPr wrap="square" lIns="0" tIns="0" rIns="0" bIns="0" rtlCol="0"/>
            <a:lstStyle/>
            <a:p>
              <a:endParaRPr/>
            </a:p>
          </p:txBody>
        </p:sp>
        <p:sp>
          <p:nvSpPr>
            <p:cNvPr id="209" name="object 209"/>
            <p:cNvSpPr/>
            <p:nvPr/>
          </p:nvSpPr>
          <p:spPr>
            <a:xfrm>
              <a:off x="455930" y="547750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2D722D"/>
            </a:solidFill>
          </p:spPr>
          <p:txBody>
            <a:bodyPr wrap="square" lIns="0" tIns="0" rIns="0" bIns="0" rtlCol="0"/>
            <a:lstStyle/>
            <a:p>
              <a:endParaRPr/>
            </a:p>
          </p:txBody>
        </p:sp>
        <p:sp>
          <p:nvSpPr>
            <p:cNvPr id="210" name="object 210"/>
            <p:cNvSpPr/>
            <p:nvPr/>
          </p:nvSpPr>
          <p:spPr>
            <a:xfrm>
              <a:off x="455930" y="550163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2C722C"/>
            </a:solidFill>
          </p:spPr>
          <p:txBody>
            <a:bodyPr wrap="square" lIns="0" tIns="0" rIns="0" bIns="0" rtlCol="0"/>
            <a:lstStyle/>
            <a:p>
              <a:endParaRPr/>
            </a:p>
          </p:txBody>
        </p:sp>
        <p:sp>
          <p:nvSpPr>
            <p:cNvPr id="211" name="object 211"/>
            <p:cNvSpPr/>
            <p:nvPr/>
          </p:nvSpPr>
          <p:spPr>
            <a:xfrm>
              <a:off x="455930" y="552577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2B712B"/>
            </a:solidFill>
          </p:spPr>
          <p:txBody>
            <a:bodyPr wrap="square" lIns="0" tIns="0" rIns="0" bIns="0" rtlCol="0"/>
            <a:lstStyle/>
            <a:p>
              <a:endParaRPr/>
            </a:p>
          </p:txBody>
        </p:sp>
        <p:sp>
          <p:nvSpPr>
            <p:cNvPr id="212" name="object 212"/>
            <p:cNvSpPr/>
            <p:nvPr/>
          </p:nvSpPr>
          <p:spPr>
            <a:xfrm>
              <a:off x="455930" y="5549900"/>
              <a:ext cx="1374140" cy="22860"/>
            </a:xfrm>
            <a:custGeom>
              <a:avLst/>
              <a:gdLst/>
              <a:ahLst/>
              <a:cxnLst/>
              <a:rect l="l" t="t" r="r" b="b"/>
              <a:pathLst>
                <a:path w="1374139" h="22860">
                  <a:moveTo>
                    <a:pt x="1374139" y="0"/>
                  </a:moveTo>
                  <a:lnTo>
                    <a:pt x="0" y="0"/>
                  </a:lnTo>
                  <a:lnTo>
                    <a:pt x="0" y="22859"/>
                  </a:lnTo>
                  <a:lnTo>
                    <a:pt x="1374139" y="22859"/>
                  </a:lnTo>
                  <a:lnTo>
                    <a:pt x="1374139" y="0"/>
                  </a:lnTo>
                  <a:close/>
                </a:path>
              </a:pathLst>
            </a:custGeom>
            <a:solidFill>
              <a:srgbClr val="2A702A"/>
            </a:solidFill>
          </p:spPr>
          <p:txBody>
            <a:bodyPr wrap="square" lIns="0" tIns="0" rIns="0" bIns="0" rtlCol="0"/>
            <a:lstStyle/>
            <a:p>
              <a:endParaRPr/>
            </a:p>
          </p:txBody>
        </p:sp>
        <p:sp>
          <p:nvSpPr>
            <p:cNvPr id="213" name="object 213"/>
            <p:cNvSpPr/>
            <p:nvPr/>
          </p:nvSpPr>
          <p:spPr>
            <a:xfrm>
              <a:off x="455930" y="557275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297029"/>
            </a:solidFill>
          </p:spPr>
          <p:txBody>
            <a:bodyPr wrap="square" lIns="0" tIns="0" rIns="0" bIns="0" rtlCol="0"/>
            <a:lstStyle/>
            <a:p>
              <a:endParaRPr/>
            </a:p>
          </p:txBody>
        </p:sp>
        <p:sp>
          <p:nvSpPr>
            <p:cNvPr id="214" name="object 214"/>
            <p:cNvSpPr/>
            <p:nvPr/>
          </p:nvSpPr>
          <p:spPr>
            <a:xfrm>
              <a:off x="455930" y="559688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286F28"/>
            </a:solidFill>
          </p:spPr>
          <p:txBody>
            <a:bodyPr wrap="square" lIns="0" tIns="0" rIns="0" bIns="0" rtlCol="0"/>
            <a:lstStyle/>
            <a:p>
              <a:endParaRPr/>
            </a:p>
          </p:txBody>
        </p:sp>
        <p:sp>
          <p:nvSpPr>
            <p:cNvPr id="215" name="object 215"/>
            <p:cNvSpPr/>
            <p:nvPr/>
          </p:nvSpPr>
          <p:spPr>
            <a:xfrm>
              <a:off x="455930" y="562102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276E27"/>
            </a:solidFill>
          </p:spPr>
          <p:txBody>
            <a:bodyPr wrap="square" lIns="0" tIns="0" rIns="0" bIns="0" rtlCol="0"/>
            <a:lstStyle/>
            <a:p>
              <a:endParaRPr/>
            </a:p>
          </p:txBody>
        </p:sp>
        <p:sp>
          <p:nvSpPr>
            <p:cNvPr id="216" name="object 216"/>
            <p:cNvSpPr/>
            <p:nvPr/>
          </p:nvSpPr>
          <p:spPr>
            <a:xfrm>
              <a:off x="455930" y="564515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266E26"/>
            </a:solidFill>
          </p:spPr>
          <p:txBody>
            <a:bodyPr wrap="square" lIns="0" tIns="0" rIns="0" bIns="0" rtlCol="0"/>
            <a:lstStyle/>
            <a:p>
              <a:endParaRPr/>
            </a:p>
          </p:txBody>
        </p:sp>
        <p:sp>
          <p:nvSpPr>
            <p:cNvPr id="217" name="object 217"/>
            <p:cNvSpPr/>
            <p:nvPr/>
          </p:nvSpPr>
          <p:spPr>
            <a:xfrm>
              <a:off x="455930" y="5669280"/>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256D25"/>
            </a:solidFill>
          </p:spPr>
          <p:txBody>
            <a:bodyPr wrap="square" lIns="0" tIns="0" rIns="0" bIns="0" rtlCol="0"/>
            <a:lstStyle/>
            <a:p>
              <a:endParaRPr/>
            </a:p>
          </p:txBody>
        </p:sp>
        <p:sp>
          <p:nvSpPr>
            <p:cNvPr id="218" name="object 218"/>
            <p:cNvSpPr/>
            <p:nvPr/>
          </p:nvSpPr>
          <p:spPr>
            <a:xfrm>
              <a:off x="455930" y="569213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246C24"/>
            </a:solidFill>
          </p:spPr>
          <p:txBody>
            <a:bodyPr wrap="square" lIns="0" tIns="0" rIns="0" bIns="0" rtlCol="0"/>
            <a:lstStyle/>
            <a:p>
              <a:endParaRPr/>
            </a:p>
          </p:txBody>
        </p:sp>
        <p:sp>
          <p:nvSpPr>
            <p:cNvPr id="219" name="object 219"/>
            <p:cNvSpPr/>
            <p:nvPr/>
          </p:nvSpPr>
          <p:spPr>
            <a:xfrm>
              <a:off x="455930" y="571627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236C23"/>
            </a:solidFill>
          </p:spPr>
          <p:txBody>
            <a:bodyPr wrap="square" lIns="0" tIns="0" rIns="0" bIns="0" rtlCol="0"/>
            <a:lstStyle/>
            <a:p>
              <a:endParaRPr/>
            </a:p>
          </p:txBody>
        </p:sp>
        <p:sp>
          <p:nvSpPr>
            <p:cNvPr id="220" name="object 220"/>
            <p:cNvSpPr/>
            <p:nvPr/>
          </p:nvSpPr>
          <p:spPr>
            <a:xfrm>
              <a:off x="455930" y="574040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226B22"/>
            </a:solidFill>
          </p:spPr>
          <p:txBody>
            <a:bodyPr wrap="square" lIns="0" tIns="0" rIns="0" bIns="0" rtlCol="0"/>
            <a:lstStyle/>
            <a:p>
              <a:endParaRPr/>
            </a:p>
          </p:txBody>
        </p:sp>
        <p:sp>
          <p:nvSpPr>
            <p:cNvPr id="221" name="object 221"/>
            <p:cNvSpPr/>
            <p:nvPr/>
          </p:nvSpPr>
          <p:spPr>
            <a:xfrm>
              <a:off x="455930" y="576453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216A21"/>
            </a:solidFill>
          </p:spPr>
          <p:txBody>
            <a:bodyPr wrap="square" lIns="0" tIns="0" rIns="0" bIns="0" rtlCol="0"/>
            <a:lstStyle/>
            <a:p>
              <a:endParaRPr/>
            </a:p>
          </p:txBody>
        </p:sp>
        <p:sp>
          <p:nvSpPr>
            <p:cNvPr id="222" name="object 222"/>
            <p:cNvSpPr/>
            <p:nvPr/>
          </p:nvSpPr>
          <p:spPr>
            <a:xfrm>
              <a:off x="455930" y="578865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206A20"/>
            </a:solidFill>
          </p:spPr>
          <p:txBody>
            <a:bodyPr wrap="square" lIns="0" tIns="0" rIns="0" bIns="0" rtlCol="0"/>
            <a:lstStyle/>
            <a:p>
              <a:endParaRPr/>
            </a:p>
          </p:txBody>
        </p:sp>
        <p:sp>
          <p:nvSpPr>
            <p:cNvPr id="223" name="object 223"/>
            <p:cNvSpPr/>
            <p:nvPr/>
          </p:nvSpPr>
          <p:spPr>
            <a:xfrm>
              <a:off x="455930" y="581278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1F691F"/>
            </a:solidFill>
          </p:spPr>
          <p:txBody>
            <a:bodyPr wrap="square" lIns="0" tIns="0" rIns="0" bIns="0" rtlCol="0"/>
            <a:lstStyle/>
            <a:p>
              <a:endParaRPr/>
            </a:p>
          </p:txBody>
        </p:sp>
        <p:sp>
          <p:nvSpPr>
            <p:cNvPr id="224" name="object 224"/>
            <p:cNvSpPr/>
            <p:nvPr/>
          </p:nvSpPr>
          <p:spPr>
            <a:xfrm>
              <a:off x="455930" y="5836920"/>
              <a:ext cx="1374140" cy="22860"/>
            </a:xfrm>
            <a:custGeom>
              <a:avLst/>
              <a:gdLst/>
              <a:ahLst/>
              <a:cxnLst/>
              <a:rect l="l" t="t" r="r" b="b"/>
              <a:pathLst>
                <a:path w="1374139" h="22860">
                  <a:moveTo>
                    <a:pt x="1374139" y="0"/>
                  </a:moveTo>
                  <a:lnTo>
                    <a:pt x="0" y="0"/>
                  </a:lnTo>
                  <a:lnTo>
                    <a:pt x="0" y="22859"/>
                  </a:lnTo>
                  <a:lnTo>
                    <a:pt x="1374139" y="22859"/>
                  </a:lnTo>
                  <a:lnTo>
                    <a:pt x="1374139" y="0"/>
                  </a:lnTo>
                  <a:close/>
                </a:path>
              </a:pathLst>
            </a:custGeom>
            <a:solidFill>
              <a:srgbClr val="1E681E"/>
            </a:solidFill>
          </p:spPr>
          <p:txBody>
            <a:bodyPr wrap="square" lIns="0" tIns="0" rIns="0" bIns="0" rtlCol="0"/>
            <a:lstStyle/>
            <a:p>
              <a:endParaRPr/>
            </a:p>
          </p:txBody>
        </p:sp>
        <p:sp>
          <p:nvSpPr>
            <p:cNvPr id="225" name="object 225"/>
            <p:cNvSpPr/>
            <p:nvPr/>
          </p:nvSpPr>
          <p:spPr>
            <a:xfrm>
              <a:off x="455930" y="585978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1D681D"/>
            </a:solidFill>
          </p:spPr>
          <p:txBody>
            <a:bodyPr wrap="square" lIns="0" tIns="0" rIns="0" bIns="0" rtlCol="0"/>
            <a:lstStyle/>
            <a:p>
              <a:endParaRPr/>
            </a:p>
          </p:txBody>
        </p:sp>
        <p:sp>
          <p:nvSpPr>
            <p:cNvPr id="226" name="object 226"/>
            <p:cNvSpPr/>
            <p:nvPr/>
          </p:nvSpPr>
          <p:spPr>
            <a:xfrm>
              <a:off x="455930" y="588390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1C671C"/>
            </a:solidFill>
          </p:spPr>
          <p:txBody>
            <a:bodyPr wrap="square" lIns="0" tIns="0" rIns="0" bIns="0" rtlCol="0"/>
            <a:lstStyle/>
            <a:p>
              <a:endParaRPr/>
            </a:p>
          </p:txBody>
        </p:sp>
        <p:sp>
          <p:nvSpPr>
            <p:cNvPr id="227" name="object 227"/>
            <p:cNvSpPr/>
            <p:nvPr/>
          </p:nvSpPr>
          <p:spPr>
            <a:xfrm>
              <a:off x="455930" y="590803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1B661B"/>
            </a:solidFill>
          </p:spPr>
          <p:txBody>
            <a:bodyPr wrap="square" lIns="0" tIns="0" rIns="0" bIns="0" rtlCol="0"/>
            <a:lstStyle/>
            <a:p>
              <a:endParaRPr/>
            </a:p>
          </p:txBody>
        </p:sp>
        <p:sp>
          <p:nvSpPr>
            <p:cNvPr id="228" name="object 228"/>
            <p:cNvSpPr/>
            <p:nvPr/>
          </p:nvSpPr>
          <p:spPr>
            <a:xfrm>
              <a:off x="455930" y="593217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1A661A"/>
            </a:solidFill>
          </p:spPr>
          <p:txBody>
            <a:bodyPr wrap="square" lIns="0" tIns="0" rIns="0" bIns="0" rtlCol="0"/>
            <a:lstStyle/>
            <a:p>
              <a:endParaRPr/>
            </a:p>
          </p:txBody>
        </p:sp>
        <p:sp>
          <p:nvSpPr>
            <p:cNvPr id="229" name="object 229"/>
            <p:cNvSpPr/>
            <p:nvPr/>
          </p:nvSpPr>
          <p:spPr>
            <a:xfrm>
              <a:off x="455930" y="5956300"/>
              <a:ext cx="1374140" cy="22860"/>
            </a:xfrm>
            <a:custGeom>
              <a:avLst/>
              <a:gdLst/>
              <a:ahLst/>
              <a:cxnLst/>
              <a:rect l="l" t="t" r="r" b="b"/>
              <a:pathLst>
                <a:path w="1374139" h="22860">
                  <a:moveTo>
                    <a:pt x="1374139" y="0"/>
                  </a:moveTo>
                  <a:lnTo>
                    <a:pt x="0" y="0"/>
                  </a:lnTo>
                  <a:lnTo>
                    <a:pt x="0" y="22859"/>
                  </a:lnTo>
                  <a:lnTo>
                    <a:pt x="1374139" y="22859"/>
                  </a:lnTo>
                  <a:lnTo>
                    <a:pt x="1374139" y="0"/>
                  </a:lnTo>
                  <a:close/>
                </a:path>
              </a:pathLst>
            </a:custGeom>
            <a:solidFill>
              <a:srgbClr val="196619"/>
            </a:solidFill>
          </p:spPr>
          <p:txBody>
            <a:bodyPr wrap="square" lIns="0" tIns="0" rIns="0" bIns="0" rtlCol="0"/>
            <a:lstStyle/>
            <a:p>
              <a:endParaRPr/>
            </a:p>
          </p:txBody>
        </p:sp>
        <p:sp>
          <p:nvSpPr>
            <p:cNvPr id="230" name="object 230"/>
            <p:cNvSpPr/>
            <p:nvPr/>
          </p:nvSpPr>
          <p:spPr>
            <a:xfrm>
              <a:off x="455930" y="597915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186418"/>
            </a:solidFill>
          </p:spPr>
          <p:txBody>
            <a:bodyPr wrap="square" lIns="0" tIns="0" rIns="0" bIns="0" rtlCol="0"/>
            <a:lstStyle/>
            <a:p>
              <a:endParaRPr/>
            </a:p>
          </p:txBody>
        </p:sp>
        <p:sp>
          <p:nvSpPr>
            <p:cNvPr id="231" name="object 231"/>
            <p:cNvSpPr/>
            <p:nvPr/>
          </p:nvSpPr>
          <p:spPr>
            <a:xfrm>
              <a:off x="455930" y="600328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176417"/>
            </a:solidFill>
          </p:spPr>
          <p:txBody>
            <a:bodyPr wrap="square" lIns="0" tIns="0" rIns="0" bIns="0" rtlCol="0"/>
            <a:lstStyle/>
            <a:p>
              <a:endParaRPr/>
            </a:p>
          </p:txBody>
        </p:sp>
        <p:sp>
          <p:nvSpPr>
            <p:cNvPr id="232" name="object 232"/>
            <p:cNvSpPr/>
            <p:nvPr/>
          </p:nvSpPr>
          <p:spPr>
            <a:xfrm>
              <a:off x="455930" y="602742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166316"/>
            </a:solidFill>
          </p:spPr>
          <p:txBody>
            <a:bodyPr wrap="square" lIns="0" tIns="0" rIns="0" bIns="0" rtlCol="0"/>
            <a:lstStyle/>
            <a:p>
              <a:endParaRPr/>
            </a:p>
          </p:txBody>
        </p:sp>
        <p:sp>
          <p:nvSpPr>
            <p:cNvPr id="233" name="object 233"/>
            <p:cNvSpPr/>
            <p:nvPr/>
          </p:nvSpPr>
          <p:spPr>
            <a:xfrm>
              <a:off x="455930" y="605155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156215"/>
            </a:solidFill>
          </p:spPr>
          <p:txBody>
            <a:bodyPr wrap="square" lIns="0" tIns="0" rIns="0" bIns="0" rtlCol="0"/>
            <a:lstStyle/>
            <a:p>
              <a:endParaRPr/>
            </a:p>
          </p:txBody>
        </p:sp>
        <p:sp>
          <p:nvSpPr>
            <p:cNvPr id="234" name="object 234"/>
            <p:cNvSpPr/>
            <p:nvPr/>
          </p:nvSpPr>
          <p:spPr>
            <a:xfrm>
              <a:off x="455930" y="6075680"/>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146214"/>
            </a:solidFill>
          </p:spPr>
          <p:txBody>
            <a:bodyPr wrap="square" lIns="0" tIns="0" rIns="0" bIns="0" rtlCol="0"/>
            <a:lstStyle/>
            <a:p>
              <a:endParaRPr/>
            </a:p>
          </p:txBody>
        </p:sp>
        <p:sp>
          <p:nvSpPr>
            <p:cNvPr id="235" name="object 235"/>
            <p:cNvSpPr/>
            <p:nvPr/>
          </p:nvSpPr>
          <p:spPr>
            <a:xfrm>
              <a:off x="455930" y="609853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136113"/>
            </a:solidFill>
          </p:spPr>
          <p:txBody>
            <a:bodyPr wrap="square" lIns="0" tIns="0" rIns="0" bIns="0" rtlCol="0"/>
            <a:lstStyle/>
            <a:p>
              <a:endParaRPr/>
            </a:p>
          </p:txBody>
        </p:sp>
        <p:sp>
          <p:nvSpPr>
            <p:cNvPr id="236" name="object 236"/>
            <p:cNvSpPr/>
            <p:nvPr/>
          </p:nvSpPr>
          <p:spPr>
            <a:xfrm>
              <a:off x="455930" y="612267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126012"/>
            </a:solidFill>
          </p:spPr>
          <p:txBody>
            <a:bodyPr wrap="square" lIns="0" tIns="0" rIns="0" bIns="0" rtlCol="0"/>
            <a:lstStyle/>
            <a:p>
              <a:endParaRPr/>
            </a:p>
          </p:txBody>
        </p:sp>
        <p:sp>
          <p:nvSpPr>
            <p:cNvPr id="237" name="object 237"/>
            <p:cNvSpPr/>
            <p:nvPr/>
          </p:nvSpPr>
          <p:spPr>
            <a:xfrm>
              <a:off x="455930" y="614680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116011"/>
            </a:solidFill>
          </p:spPr>
          <p:txBody>
            <a:bodyPr wrap="square" lIns="0" tIns="0" rIns="0" bIns="0" rtlCol="0"/>
            <a:lstStyle/>
            <a:p>
              <a:endParaRPr/>
            </a:p>
          </p:txBody>
        </p:sp>
        <p:sp>
          <p:nvSpPr>
            <p:cNvPr id="238" name="object 238"/>
            <p:cNvSpPr/>
            <p:nvPr/>
          </p:nvSpPr>
          <p:spPr>
            <a:xfrm>
              <a:off x="455930" y="617093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105F10"/>
            </a:solidFill>
          </p:spPr>
          <p:txBody>
            <a:bodyPr wrap="square" lIns="0" tIns="0" rIns="0" bIns="0" rtlCol="0"/>
            <a:lstStyle/>
            <a:p>
              <a:endParaRPr/>
            </a:p>
          </p:txBody>
        </p:sp>
        <p:sp>
          <p:nvSpPr>
            <p:cNvPr id="239" name="object 239"/>
            <p:cNvSpPr/>
            <p:nvPr/>
          </p:nvSpPr>
          <p:spPr>
            <a:xfrm>
              <a:off x="455930" y="619505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0F5E0F"/>
            </a:solidFill>
          </p:spPr>
          <p:txBody>
            <a:bodyPr wrap="square" lIns="0" tIns="0" rIns="0" bIns="0" rtlCol="0"/>
            <a:lstStyle/>
            <a:p>
              <a:endParaRPr/>
            </a:p>
          </p:txBody>
        </p:sp>
        <p:sp>
          <p:nvSpPr>
            <p:cNvPr id="240" name="object 240"/>
            <p:cNvSpPr/>
            <p:nvPr/>
          </p:nvSpPr>
          <p:spPr>
            <a:xfrm>
              <a:off x="455930" y="621918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0E5E0E"/>
            </a:solidFill>
          </p:spPr>
          <p:txBody>
            <a:bodyPr wrap="square" lIns="0" tIns="0" rIns="0" bIns="0" rtlCol="0"/>
            <a:lstStyle/>
            <a:p>
              <a:endParaRPr/>
            </a:p>
          </p:txBody>
        </p:sp>
        <p:sp>
          <p:nvSpPr>
            <p:cNvPr id="241" name="object 241"/>
            <p:cNvSpPr/>
            <p:nvPr/>
          </p:nvSpPr>
          <p:spPr>
            <a:xfrm>
              <a:off x="455930" y="6243320"/>
              <a:ext cx="1374140" cy="22860"/>
            </a:xfrm>
            <a:custGeom>
              <a:avLst/>
              <a:gdLst/>
              <a:ahLst/>
              <a:cxnLst/>
              <a:rect l="l" t="t" r="r" b="b"/>
              <a:pathLst>
                <a:path w="1374139" h="22860">
                  <a:moveTo>
                    <a:pt x="1374139" y="0"/>
                  </a:moveTo>
                  <a:lnTo>
                    <a:pt x="0" y="0"/>
                  </a:lnTo>
                  <a:lnTo>
                    <a:pt x="0" y="22859"/>
                  </a:lnTo>
                  <a:lnTo>
                    <a:pt x="1374139" y="22859"/>
                  </a:lnTo>
                  <a:lnTo>
                    <a:pt x="1374139" y="0"/>
                  </a:lnTo>
                  <a:close/>
                </a:path>
              </a:pathLst>
            </a:custGeom>
            <a:solidFill>
              <a:srgbClr val="0D5D0D"/>
            </a:solidFill>
          </p:spPr>
          <p:txBody>
            <a:bodyPr wrap="square" lIns="0" tIns="0" rIns="0" bIns="0" rtlCol="0"/>
            <a:lstStyle/>
            <a:p>
              <a:endParaRPr/>
            </a:p>
          </p:txBody>
        </p:sp>
        <p:sp>
          <p:nvSpPr>
            <p:cNvPr id="242" name="object 242"/>
            <p:cNvSpPr/>
            <p:nvPr/>
          </p:nvSpPr>
          <p:spPr>
            <a:xfrm>
              <a:off x="455930" y="626618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0C5C0C"/>
            </a:solidFill>
          </p:spPr>
          <p:txBody>
            <a:bodyPr wrap="square" lIns="0" tIns="0" rIns="0" bIns="0" rtlCol="0"/>
            <a:lstStyle/>
            <a:p>
              <a:endParaRPr/>
            </a:p>
          </p:txBody>
        </p:sp>
        <p:sp>
          <p:nvSpPr>
            <p:cNvPr id="243" name="object 243"/>
            <p:cNvSpPr/>
            <p:nvPr/>
          </p:nvSpPr>
          <p:spPr>
            <a:xfrm>
              <a:off x="455930" y="6290309"/>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0B5C0B"/>
            </a:solidFill>
          </p:spPr>
          <p:txBody>
            <a:bodyPr wrap="square" lIns="0" tIns="0" rIns="0" bIns="0" rtlCol="0"/>
            <a:lstStyle/>
            <a:p>
              <a:endParaRPr/>
            </a:p>
          </p:txBody>
        </p:sp>
        <p:sp>
          <p:nvSpPr>
            <p:cNvPr id="244" name="object 244"/>
            <p:cNvSpPr/>
            <p:nvPr/>
          </p:nvSpPr>
          <p:spPr>
            <a:xfrm>
              <a:off x="455930" y="631443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0A5B0A"/>
            </a:solidFill>
          </p:spPr>
          <p:txBody>
            <a:bodyPr wrap="square" lIns="0" tIns="0" rIns="0" bIns="0" rtlCol="0"/>
            <a:lstStyle/>
            <a:p>
              <a:endParaRPr/>
            </a:p>
          </p:txBody>
        </p:sp>
        <p:sp>
          <p:nvSpPr>
            <p:cNvPr id="245" name="object 245"/>
            <p:cNvSpPr/>
            <p:nvPr/>
          </p:nvSpPr>
          <p:spPr>
            <a:xfrm>
              <a:off x="455930" y="633857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095A09"/>
            </a:solidFill>
          </p:spPr>
          <p:txBody>
            <a:bodyPr wrap="square" lIns="0" tIns="0" rIns="0" bIns="0" rtlCol="0"/>
            <a:lstStyle/>
            <a:p>
              <a:endParaRPr/>
            </a:p>
          </p:txBody>
        </p:sp>
        <p:sp>
          <p:nvSpPr>
            <p:cNvPr id="246" name="object 246"/>
            <p:cNvSpPr/>
            <p:nvPr/>
          </p:nvSpPr>
          <p:spPr>
            <a:xfrm>
              <a:off x="455930" y="636270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085A08"/>
            </a:solidFill>
          </p:spPr>
          <p:txBody>
            <a:bodyPr wrap="square" lIns="0" tIns="0" rIns="0" bIns="0" rtlCol="0"/>
            <a:lstStyle/>
            <a:p>
              <a:endParaRPr/>
            </a:p>
          </p:txBody>
        </p:sp>
        <p:sp>
          <p:nvSpPr>
            <p:cNvPr id="247" name="object 247"/>
            <p:cNvSpPr/>
            <p:nvPr/>
          </p:nvSpPr>
          <p:spPr>
            <a:xfrm>
              <a:off x="455930" y="6386830"/>
              <a:ext cx="1374140" cy="22860"/>
            </a:xfrm>
            <a:custGeom>
              <a:avLst/>
              <a:gdLst/>
              <a:ahLst/>
              <a:cxnLst/>
              <a:rect l="l" t="t" r="r" b="b"/>
              <a:pathLst>
                <a:path w="1374139" h="22860">
                  <a:moveTo>
                    <a:pt x="1374139" y="0"/>
                  </a:moveTo>
                  <a:lnTo>
                    <a:pt x="0" y="0"/>
                  </a:lnTo>
                  <a:lnTo>
                    <a:pt x="0" y="22860"/>
                  </a:lnTo>
                  <a:lnTo>
                    <a:pt x="1374139" y="22860"/>
                  </a:lnTo>
                  <a:lnTo>
                    <a:pt x="1374139" y="0"/>
                  </a:lnTo>
                  <a:close/>
                </a:path>
              </a:pathLst>
            </a:custGeom>
            <a:solidFill>
              <a:srgbClr val="075907"/>
            </a:solidFill>
          </p:spPr>
          <p:txBody>
            <a:bodyPr wrap="square" lIns="0" tIns="0" rIns="0" bIns="0" rtlCol="0"/>
            <a:lstStyle/>
            <a:p>
              <a:endParaRPr/>
            </a:p>
          </p:txBody>
        </p:sp>
        <p:sp>
          <p:nvSpPr>
            <p:cNvPr id="248" name="object 248"/>
            <p:cNvSpPr/>
            <p:nvPr/>
          </p:nvSpPr>
          <p:spPr>
            <a:xfrm>
              <a:off x="455930" y="6409689"/>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065806"/>
            </a:solidFill>
          </p:spPr>
          <p:txBody>
            <a:bodyPr wrap="square" lIns="0" tIns="0" rIns="0" bIns="0" rtlCol="0"/>
            <a:lstStyle/>
            <a:p>
              <a:endParaRPr/>
            </a:p>
          </p:txBody>
        </p:sp>
        <p:sp>
          <p:nvSpPr>
            <p:cNvPr id="249" name="object 249"/>
            <p:cNvSpPr/>
            <p:nvPr/>
          </p:nvSpPr>
          <p:spPr>
            <a:xfrm>
              <a:off x="455930" y="643382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055805"/>
            </a:solidFill>
          </p:spPr>
          <p:txBody>
            <a:bodyPr wrap="square" lIns="0" tIns="0" rIns="0" bIns="0" rtlCol="0"/>
            <a:lstStyle/>
            <a:p>
              <a:endParaRPr/>
            </a:p>
          </p:txBody>
        </p:sp>
        <p:sp>
          <p:nvSpPr>
            <p:cNvPr id="250" name="object 250"/>
            <p:cNvSpPr/>
            <p:nvPr/>
          </p:nvSpPr>
          <p:spPr>
            <a:xfrm>
              <a:off x="455930" y="645795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045704"/>
            </a:solidFill>
          </p:spPr>
          <p:txBody>
            <a:bodyPr wrap="square" lIns="0" tIns="0" rIns="0" bIns="0" rtlCol="0"/>
            <a:lstStyle/>
            <a:p>
              <a:endParaRPr/>
            </a:p>
          </p:txBody>
        </p:sp>
        <p:sp>
          <p:nvSpPr>
            <p:cNvPr id="251" name="object 251"/>
            <p:cNvSpPr/>
            <p:nvPr/>
          </p:nvSpPr>
          <p:spPr>
            <a:xfrm>
              <a:off x="455930" y="6482080"/>
              <a:ext cx="1374140" cy="24130"/>
            </a:xfrm>
            <a:custGeom>
              <a:avLst/>
              <a:gdLst/>
              <a:ahLst/>
              <a:cxnLst/>
              <a:rect l="l" t="t" r="r" b="b"/>
              <a:pathLst>
                <a:path w="1374139" h="24129">
                  <a:moveTo>
                    <a:pt x="1374139" y="0"/>
                  </a:moveTo>
                  <a:lnTo>
                    <a:pt x="0" y="0"/>
                  </a:lnTo>
                  <a:lnTo>
                    <a:pt x="0" y="24130"/>
                  </a:lnTo>
                  <a:lnTo>
                    <a:pt x="1374139" y="24130"/>
                  </a:lnTo>
                  <a:lnTo>
                    <a:pt x="1374139" y="0"/>
                  </a:lnTo>
                  <a:close/>
                </a:path>
              </a:pathLst>
            </a:custGeom>
            <a:solidFill>
              <a:srgbClr val="035603"/>
            </a:solidFill>
          </p:spPr>
          <p:txBody>
            <a:bodyPr wrap="square" lIns="0" tIns="0" rIns="0" bIns="0" rtlCol="0"/>
            <a:lstStyle/>
            <a:p>
              <a:endParaRPr/>
            </a:p>
          </p:txBody>
        </p:sp>
        <p:sp>
          <p:nvSpPr>
            <p:cNvPr id="252" name="object 252"/>
            <p:cNvSpPr/>
            <p:nvPr/>
          </p:nvSpPr>
          <p:spPr>
            <a:xfrm>
              <a:off x="455930" y="6506209"/>
              <a:ext cx="1374140" cy="22860"/>
            </a:xfrm>
            <a:custGeom>
              <a:avLst/>
              <a:gdLst/>
              <a:ahLst/>
              <a:cxnLst/>
              <a:rect l="l" t="t" r="r" b="b"/>
              <a:pathLst>
                <a:path w="1374139" h="22859">
                  <a:moveTo>
                    <a:pt x="1374139" y="0"/>
                  </a:moveTo>
                  <a:lnTo>
                    <a:pt x="0" y="0"/>
                  </a:lnTo>
                  <a:lnTo>
                    <a:pt x="0" y="22860"/>
                  </a:lnTo>
                  <a:lnTo>
                    <a:pt x="1374139" y="22860"/>
                  </a:lnTo>
                  <a:lnTo>
                    <a:pt x="1374139" y="0"/>
                  </a:lnTo>
                  <a:close/>
                </a:path>
              </a:pathLst>
            </a:custGeom>
            <a:solidFill>
              <a:srgbClr val="025602"/>
            </a:solidFill>
          </p:spPr>
          <p:txBody>
            <a:bodyPr wrap="square" lIns="0" tIns="0" rIns="0" bIns="0" rtlCol="0"/>
            <a:lstStyle/>
            <a:p>
              <a:endParaRPr/>
            </a:p>
          </p:txBody>
        </p:sp>
        <p:sp>
          <p:nvSpPr>
            <p:cNvPr id="253" name="object 253"/>
            <p:cNvSpPr/>
            <p:nvPr/>
          </p:nvSpPr>
          <p:spPr>
            <a:xfrm>
              <a:off x="455930" y="6529070"/>
              <a:ext cx="1374140" cy="24130"/>
            </a:xfrm>
            <a:custGeom>
              <a:avLst/>
              <a:gdLst/>
              <a:ahLst/>
              <a:cxnLst/>
              <a:rect l="l" t="t" r="r" b="b"/>
              <a:pathLst>
                <a:path w="1374139" h="24129">
                  <a:moveTo>
                    <a:pt x="1374139" y="0"/>
                  </a:moveTo>
                  <a:lnTo>
                    <a:pt x="0" y="0"/>
                  </a:lnTo>
                  <a:lnTo>
                    <a:pt x="0" y="24129"/>
                  </a:lnTo>
                  <a:lnTo>
                    <a:pt x="1374139" y="24129"/>
                  </a:lnTo>
                  <a:lnTo>
                    <a:pt x="1374139" y="0"/>
                  </a:lnTo>
                  <a:close/>
                </a:path>
              </a:pathLst>
            </a:custGeom>
            <a:solidFill>
              <a:srgbClr val="015501"/>
            </a:solidFill>
          </p:spPr>
          <p:txBody>
            <a:bodyPr wrap="square" lIns="0" tIns="0" rIns="0" bIns="0" rtlCol="0"/>
            <a:lstStyle/>
            <a:p>
              <a:endParaRPr/>
            </a:p>
          </p:txBody>
        </p:sp>
      </p:grpSp>
      <p:sp>
        <p:nvSpPr>
          <p:cNvPr id="254" name="object 254"/>
          <p:cNvSpPr txBox="1">
            <a:spLocks noGrp="1"/>
          </p:cNvSpPr>
          <p:nvPr>
            <p:ph type="title"/>
          </p:nvPr>
        </p:nvSpPr>
        <p:spPr>
          <a:xfrm>
            <a:off x="2134870" y="1253490"/>
            <a:ext cx="5812155" cy="1183640"/>
          </a:xfrm>
          <a:prstGeom prst="rect">
            <a:avLst/>
          </a:prstGeom>
        </p:spPr>
        <p:txBody>
          <a:bodyPr vert="horz" wrap="square" lIns="0" tIns="12700" rIns="0" bIns="0" rtlCol="0">
            <a:spAutoFit/>
          </a:bodyPr>
          <a:lstStyle/>
          <a:p>
            <a:pPr marL="12700">
              <a:lnSpc>
                <a:spcPct val="100000"/>
              </a:lnSpc>
              <a:spcBef>
                <a:spcPts val="100"/>
              </a:spcBef>
            </a:pPr>
            <a:r>
              <a:rPr sz="4400" b="1" spc="-5" dirty="0">
                <a:solidFill>
                  <a:srgbClr val="005300"/>
                </a:solidFill>
                <a:latin typeface="Times New Roman"/>
                <a:cs typeface="Times New Roman"/>
              </a:rPr>
              <a:t>ACCOUNTING:</a:t>
            </a:r>
            <a:endParaRPr sz="4400">
              <a:latin typeface="Times New Roman"/>
              <a:cs typeface="Times New Roman"/>
            </a:endParaRPr>
          </a:p>
          <a:p>
            <a:pPr marL="12700">
              <a:lnSpc>
                <a:spcPct val="100000"/>
              </a:lnSpc>
            </a:pPr>
            <a:r>
              <a:rPr sz="3200" b="1" dirty="0">
                <a:solidFill>
                  <a:srgbClr val="005300"/>
                </a:solidFill>
                <a:latin typeface="Times New Roman"/>
                <a:cs typeface="Times New Roman"/>
              </a:rPr>
              <a:t>Information </a:t>
            </a:r>
            <a:r>
              <a:rPr sz="3200" b="1" spc="-5" dirty="0">
                <a:solidFill>
                  <a:srgbClr val="005300"/>
                </a:solidFill>
                <a:latin typeface="Times New Roman"/>
                <a:cs typeface="Times New Roman"/>
              </a:rPr>
              <a:t>for </a:t>
            </a:r>
            <a:r>
              <a:rPr sz="3200" b="1" dirty="0">
                <a:solidFill>
                  <a:srgbClr val="005300"/>
                </a:solidFill>
                <a:latin typeface="Times New Roman"/>
                <a:cs typeface="Times New Roman"/>
              </a:rPr>
              <a:t>Decision Making</a:t>
            </a:r>
            <a:endParaRPr sz="3200">
              <a:latin typeface="Times New Roman"/>
              <a:cs typeface="Times New Roman"/>
            </a:endParaRPr>
          </a:p>
        </p:txBody>
      </p:sp>
      <p:sp>
        <p:nvSpPr>
          <p:cNvPr id="255" name="object 255"/>
          <p:cNvSpPr txBox="1"/>
          <p:nvPr/>
        </p:nvSpPr>
        <p:spPr>
          <a:xfrm>
            <a:off x="457200" y="457200"/>
            <a:ext cx="1371600" cy="6096000"/>
          </a:xfrm>
          <a:prstGeom prst="rect">
            <a:avLst/>
          </a:prstGeom>
          <a:ln w="12579">
            <a:solidFill>
              <a:srgbClr val="005300"/>
            </a:solidFill>
          </a:ln>
        </p:spPr>
        <p:txBody>
          <a:bodyPr vert="horz" wrap="square" lIns="0" tIns="0" rIns="0" bIns="0" rtlCol="0">
            <a:spAutoFit/>
          </a:bodyPr>
          <a:lstStyle/>
          <a:p>
            <a:pPr>
              <a:lnSpc>
                <a:spcPct val="100000"/>
              </a:lnSpc>
            </a:pPr>
            <a:endParaRPr sz="3450">
              <a:latin typeface="Times New Roman"/>
              <a:cs typeface="Times New Roman"/>
            </a:endParaRPr>
          </a:p>
          <a:p>
            <a:pPr algn="ctr">
              <a:lnSpc>
                <a:spcPct val="100000"/>
              </a:lnSpc>
            </a:pPr>
            <a:r>
              <a:rPr sz="2400" spc="-5" dirty="0">
                <a:solidFill>
                  <a:srgbClr val="005300"/>
                </a:solidFill>
                <a:latin typeface="Arial"/>
                <a:cs typeface="Arial"/>
              </a:rPr>
              <a:t>Chapter</a:t>
            </a:r>
            <a:endParaRPr sz="2400">
              <a:latin typeface="Arial"/>
              <a:cs typeface="Arial"/>
            </a:endParaRPr>
          </a:p>
          <a:p>
            <a:pPr algn="ctr">
              <a:lnSpc>
                <a:spcPct val="100000"/>
              </a:lnSpc>
            </a:pPr>
            <a:r>
              <a:rPr sz="6000" dirty="0">
                <a:solidFill>
                  <a:srgbClr val="005300"/>
                </a:solidFill>
                <a:latin typeface="Times New Roman"/>
                <a:cs typeface="Times New Roman"/>
              </a:rPr>
              <a:t>1</a:t>
            </a:r>
            <a:endParaRPr sz="6000">
              <a:latin typeface="Times New Roman"/>
              <a:cs typeface="Times New Roman"/>
            </a:endParaRPr>
          </a:p>
        </p:txBody>
      </p:sp>
      <p:grpSp>
        <p:nvGrpSpPr>
          <p:cNvPr id="256" name="object 256"/>
          <p:cNvGrpSpPr/>
          <p:nvPr/>
        </p:nvGrpSpPr>
        <p:grpSpPr>
          <a:xfrm>
            <a:off x="5638800" y="2548889"/>
            <a:ext cx="2962910" cy="3843020"/>
            <a:chOff x="5638800" y="2548889"/>
            <a:chExt cx="2962910" cy="3843020"/>
          </a:xfrm>
        </p:grpSpPr>
        <p:sp>
          <p:nvSpPr>
            <p:cNvPr id="257" name="object 257"/>
            <p:cNvSpPr/>
            <p:nvPr/>
          </p:nvSpPr>
          <p:spPr>
            <a:xfrm>
              <a:off x="5638800" y="2719069"/>
              <a:ext cx="2962910" cy="3672840"/>
            </a:xfrm>
            <a:custGeom>
              <a:avLst/>
              <a:gdLst/>
              <a:ahLst/>
              <a:cxnLst/>
              <a:rect l="l" t="t" r="r" b="b"/>
              <a:pathLst>
                <a:path w="2962909" h="3672840">
                  <a:moveTo>
                    <a:pt x="524510" y="880109"/>
                  </a:moveTo>
                  <a:lnTo>
                    <a:pt x="265429" y="1060449"/>
                  </a:lnTo>
                  <a:lnTo>
                    <a:pt x="265429" y="2148840"/>
                  </a:lnTo>
                  <a:lnTo>
                    <a:pt x="0" y="2327910"/>
                  </a:lnTo>
                  <a:lnTo>
                    <a:pt x="0" y="2580640"/>
                  </a:lnTo>
                  <a:lnTo>
                    <a:pt x="1460500" y="3672840"/>
                  </a:lnTo>
                  <a:lnTo>
                    <a:pt x="2962909" y="3672840"/>
                  </a:lnTo>
                  <a:lnTo>
                    <a:pt x="2962909" y="1170939"/>
                  </a:lnTo>
                  <a:lnTo>
                    <a:pt x="811529" y="1170939"/>
                  </a:lnTo>
                  <a:lnTo>
                    <a:pt x="524510" y="880109"/>
                  </a:lnTo>
                  <a:close/>
                </a:path>
                <a:path w="2962909" h="3672840">
                  <a:moveTo>
                    <a:pt x="2962909" y="0"/>
                  </a:moveTo>
                  <a:lnTo>
                    <a:pt x="979170" y="0"/>
                  </a:lnTo>
                  <a:lnTo>
                    <a:pt x="979170" y="1170939"/>
                  </a:lnTo>
                  <a:lnTo>
                    <a:pt x="2962909" y="1170939"/>
                  </a:lnTo>
                  <a:lnTo>
                    <a:pt x="2962909" y="0"/>
                  </a:lnTo>
                  <a:close/>
                </a:path>
              </a:pathLst>
            </a:custGeom>
            <a:solidFill>
              <a:srgbClr val="DADDA7"/>
            </a:solidFill>
          </p:spPr>
          <p:txBody>
            <a:bodyPr wrap="square" lIns="0" tIns="0" rIns="0" bIns="0" rtlCol="0"/>
            <a:lstStyle/>
            <a:p>
              <a:endParaRPr/>
            </a:p>
          </p:txBody>
        </p:sp>
        <p:sp>
          <p:nvSpPr>
            <p:cNvPr id="258" name="object 258"/>
            <p:cNvSpPr/>
            <p:nvPr/>
          </p:nvSpPr>
          <p:spPr>
            <a:xfrm>
              <a:off x="7458710" y="4714239"/>
              <a:ext cx="163830" cy="1677670"/>
            </a:xfrm>
            <a:custGeom>
              <a:avLst/>
              <a:gdLst/>
              <a:ahLst/>
              <a:cxnLst/>
              <a:rect l="l" t="t" r="r" b="b"/>
              <a:pathLst>
                <a:path w="163829" h="1677670">
                  <a:moveTo>
                    <a:pt x="0" y="0"/>
                  </a:moveTo>
                  <a:lnTo>
                    <a:pt x="27940" y="1677670"/>
                  </a:lnTo>
                  <a:lnTo>
                    <a:pt x="163830" y="1677670"/>
                  </a:lnTo>
                  <a:lnTo>
                    <a:pt x="157480" y="227330"/>
                  </a:lnTo>
                  <a:lnTo>
                    <a:pt x="0" y="0"/>
                  </a:lnTo>
                  <a:close/>
                </a:path>
              </a:pathLst>
            </a:custGeom>
            <a:solidFill>
              <a:srgbClr val="88954B"/>
            </a:solidFill>
          </p:spPr>
          <p:txBody>
            <a:bodyPr wrap="square" lIns="0" tIns="0" rIns="0" bIns="0" rtlCol="0"/>
            <a:lstStyle/>
            <a:p>
              <a:endParaRPr/>
            </a:p>
          </p:txBody>
        </p:sp>
        <p:sp>
          <p:nvSpPr>
            <p:cNvPr id="259" name="object 259"/>
            <p:cNvSpPr/>
            <p:nvPr/>
          </p:nvSpPr>
          <p:spPr>
            <a:xfrm>
              <a:off x="7250430" y="4359910"/>
              <a:ext cx="236220" cy="2032000"/>
            </a:xfrm>
            <a:custGeom>
              <a:avLst/>
              <a:gdLst/>
              <a:ahLst/>
              <a:cxnLst/>
              <a:rect l="l" t="t" r="r" b="b"/>
              <a:pathLst>
                <a:path w="236220" h="2032000">
                  <a:moveTo>
                    <a:pt x="0" y="0"/>
                  </a:moveTo>
                  <a:lnTo>
                    <a:pt x="0" y="2032000"/>
                  </a:lnTo>
                  <a:lnTo>
                    <a:pt x="236220" y="2032000"/>
                  </a:lnTo>
                  <a:lnTo>
                    <a:pt x="232410" y="369570"/>
                  </a:lnTo>
                  <a:lnTo>
                    <a:pt x="0" y="0"/>
                  </a:lnTo>
                  <a:close/>
                </a:path>
              </a:pathLst>
            </a:custGeom>
            <a:solidFill>
              <a:srgbClr val="625D18"/>
            </a:solidFill>
          </p:spPr>
          <p:txBody>
            <a:bodyPr wrap="square" lIns="0" tIns="0" rIns="0" bIns="0" rtlCol="0"/>
            <a:lstStyle/>
            <a:p>
              <a:endParaRPr/>
            </a:p>
          </p:txBody>
        </p:sp>
        <p:sp>
          <p:nvSpPr>
            <p:cNvPr id="260" name="object 260"/>
            <p:cNvSpPr/>
            <p:nvPr/>
          </p:nvSpPr>
          <p:spPr>
            <a:xfrm>
              <a:off x="5702300" y="3806189"/>
              <a:ext cx="910590" cy="2585720"/>
            </a:xfrm>
            <a:custGeom>
              <a:avLst/>
              <a:gdLst/>
              <a:ahLst/>
              <a:cxnLst/>
              <a:rect l="l" t="t" r="r" b="b"/>
              <a:pathLst>
                <a:path w="910590" h="2585720">
                  <a:moveTo>
                    <a:pt x="910590" y="1174750"/>
                  </a:moveTo>
                  <a:lnTo>
                    <a:pt x="822947" y="1151890"/>
                  </a:lnTo>
                  <a:lnTo>
                    <a:pt x="731520" y="1065530"/>
                  </a:lnTo>
                  <a:lnTo>
                    <a:pt x="731520" y="292100"/>
                  </a:lnTo>
                  <a:lnTo>
                    <a:pt x="455930" y="0"/>
                  </a:lnTo>
                  <a:lnTo>
                    <a:pt x="402590" y="1244600"/>
                  </a:lnTo>
                  <a:lnTo>
                    <a:pt x="223520" y="1244600"/>
                  </a:lnTo>
                  <a:lnTo>
                    <a:pt x="0" y="2150110"/>
                  </a:lnTo>
                  <a:lnTo>
                    <a:pt x="11430" y="2585720"/>
                  </a:lnTo>
                  <a:lnTo>
                    <a:pt x="516890" y="2585720"/>
                  </a:lnTo>
                  <a:lnTo>
                    <a:pt x="516890" y="1710626"/>
                  </a:lnTo>
                  <a:lnTo>
                    <a:pt x="731520" y="2585720"/>
                  </a:lnTo>
                  <a:lnTo>
                    <a:pt x="890270" y="2585720"/>
                  </a:lnTo>
                  <a:lnTo>
                    <a:pt x="910590" y="1174750"/>
                  </a:lnTo>
                  <a:close/>
                </a:path>
              </a:pathLst>
            </a:custGeom>
            <a:solidFill>
              <a:srgbClr val="88954B"/>
            </a:solidFill>
          </p:spPr>
          <p:txBody>
            <a:bodyPr wrap="square" lIns="0" tIns="0" rIns="0" bIns="0" rtlCol="0"/>
            <a:lstStyle/>
            <a:p>
              <a:endParaRPr/>
            </a:p>
          </p:txBody>
        </p:sp>
        <p:sp>
          <p:nvSpPr>
            <p:cNvPr id="261" name="object 261"/>
            <p:cNvSpPr/>
            <p:nvPr/>
          </p:nvSpPr>
          <p:spPr>
            <a:xfrm>
              <a:off x="5638800" y="2943859"/>
              <a:ext cx="2586990" cy="3448685"/>
            </a:xfrm>
            <a:custGeom>
              <a:avLst/>
              <a:gdLst/>
              <a:ahLst/>
              <a:cxnLst/>
              <a:rect l="l" t="t" r="r" b="b"/>
              <a:pathLst>
                <a:path w="2586990" h="3448685">
                  <a:moveTo>
                    <a:pt x="287020" y="2106930"/>
                  </a:moveTo>
                  <a:lnTo>
                    <a:pt x="0" y="2355850"/>
                  </a:lnTo>
                  <a:lnTo>
                    <a:pt x="0" y="3448050"/>
                  </a:lnTo>
                  <a:lnTo>
                    <a:pt x="107950" y="3448050"/>
                  </a:lnTo>
                  <a:lnTo>
                    <a:pt x="107950" y="2997200"/>
                  </a:lnTo>
                  <a:lnTo>
                    <a:pt x="186690" y="2997200"/>
                  </a:lnTo>
                  <a:lnTo>
                    <a:pt x="186690" y="2562860"/>
                  </a:lnTo>
                  <a:lnTo>
                    <a:pt x="287020" y="2562860"/>
                  </a:lnTo>
                  <a:lnTo>
                    <a:pt x="287020" y="2106930"/>
                  </a:lnTo>
                  <a:close/>
                </a:path>
                <a:path w="2586990" h="3448685">
                  <a:moveTo>
                    <a:pt x="519430" y="862330"/>
                  </a:moveTo>
                  <a:lnTo>
                    <a:pt x="382270" y="969010"/>
                  </a:lnTo>
                  <a:lnTo>
                    <a:pt x="382270" y="2106930"/>
                  </a:lnTo>
                  <a:lnTo>
                    <a:pt x="519430" y="2106930"/>
                  </a:lnTo>
                  <a:lnTo>
                    <a:pt x="519430" y="862330"/>
                  </a:lnTo>
                  <a:close/>
                </a:path>
                <a:path w="2586990" h="3448685">
                  <a:moveTo>
                    <a:pt x="795020" y="1927860"/>
                  </a:moveTo>
                  <a:lnTo>
                    <a:pt x="577850" y="1673860"/>
                  </a:lnTo>
                  <a:lnTo>
                    <a:pt x="580390" y="3448050"/>
                  </a:lnTo>
                  <a:lnTo>
                    <a:pt x="795020" y="3448050"/>
                  </a:lnTo>
                  <a:lnTo>
                    <a:pt x="795020" y="1927860"/>
                  </a:lnTo>
                  <a:close/>
                </a:path>
                <a:path w="2586990" h="3448685">
                  <a:moveTo>
                    <a:pt x="2586990" y="3444240"/>
                  </a:moveTo>
                  <a:lnTo>
                    <a:pt x="2580640" y="0"/>
                  </a:lnTo>
                  <a:lnTo>
                    <a:pt x="2327910" y="193040"/>
                  </a:lnTo>
                  <a:lnTo>
                    <a:pt x="2325370" y="3448062"/>
                  </a:lnTo>
                  <a:lnTo>
                    <a:pt x="2586990" y="3444240"/>
                  </a:lnTo>
                  <a:close/>
                </a:path>
              </a:pathLst>
            </a:custGeom>
            <a:solidFill>
              <a:srgbClr val="625D18"/>
            </a:solidFill>
          </p:spPr>
          <p:txBody>
            <a:bodyPr wrap="square" lIns="0" tIns="0" rIns="0" bIns="0" rtlCol="0"/>
            <a:lstStyle/>
            <a:p>
              <a:endParaRPr/>
            </a:p>
          </p:txBody>
        </p:sp>
        <p:sp>
          <p:nvSpPr>
            <p:cNvPr id="262" name="object 262"/>
            <p:cNvSpPr/>
            <p:nvPr/>
          </p:nvSpPr>
          <p:spPr>
            <a:xfrm>
              <a:off x="8219440" y="2946399"/>
              <a:ext cx="382270" cy="3446145"/>
            </a:xfrm>
            <a:custGeom>
              <a:avLst/>
              <a:gdLst/>
              <a:ahLst/>
              <a:cxnLst/>
              <a:rect l="l" t="t" r="r" b="b"/>
              <a:pathLst>
                <a:path w="382270" h="3446145">
                  <a:moveTo>
                    <a:pt x="212090" y="309880"/>
                  </a:moveTo>
                  <a:lnTo>
                    <a:pt x="0" y="0"/>
                  </a:lnTo>
                  <a:lnTo>
                    <a:pt x="6350" y="3445510"/>
                  </a:lnTo>
                  <a:lnTo>
                    <a:pt x="208280" y="3445522"/>
                  </a:lnTo>
                  <a:lnTo>
                    <a:pt x="212090" y="309880"/>
                  </a:lnTo>
                  <a:close/>
                </a:path>
                <a:path w="382270" h="3446145">
                  <a:moveTo>
                    <a:pt x="382270" y="2037080"/>
                  </a:moveTo>
                  <a:lnTo>
                    <a:pt x="300990" y="1920240"/>
                  </a:lnTo>
                  <a:lnTo>
                    <a:pt x="300990" y="3445510"/>
                  </a:lnTo>
                  <a:lnTo>
                    <a:pt x="382270" y="3445510"/>
                  </a:lnTo>
                  <a:lnTo>
                    <a:pt x="382270" y="2037080"/>
                  </a:lnTo>
                  <a:close/>
                </a:path>
              </a:pathLst>
            </a:custGeom>
            <a:solidFill>
              <a:srgbClr val="88954B"/>
            </a:solidFill>
          </p:spPr>
          <p:txBody>
            <a:bodyPr wrap="square" lIns="0" tIns="0" rIns="0" bIns="0" rtlCol="0"/>
            <a:lstStyle/>
            <a:p>
              <a:endParaRPr/>
            </a:p>
          </p:txBody>
        </p:sp>
        <p:sp>
          <p:nvSpPr>
            <p:cNvPr id="263" name="object 263"/>
            <p:cNvSpPr/>
            <p:nvPr/>
          </p:nvSpPr>
          <p:spPr>
            <a:xfrm>
              <a:off x="8285479" y="4497069"/>
              <a:ext cx="234950" cy="1894839"/>
            </a:xfrm>
            <a:custGeom>
              <a:avLst/>
              <a:gdLst/>
              <a:ahLst/>
              <a:cxnLst/>
              <a:rect l="l" t="t" r="r" b="b"/>
              <a:pathLst>
                <a:path w="234950" h="1894839">
                  <a:moveTo>
                    <a:pt x="3810" y="0"/>
                  </a:moveTo>
                  <a:lnTo>
                    <a:pt x="0" y="1894839"/>
                  </a:lnTo>
                  <a:lnTo>
                    <a:pt x="234950" y="1894839"/>
                  </a:lnTo>
                  <a:lnTo>
                    <a:pt x="234950" y="369569"/>
                  </a:lnTo>
                  <a:lnTo>
                    <a:pt x="3810" y="0"/>
                  </a:lnTo>
                  <a:close/>
                </a:path>
              </a:pathLst>
            </a:custGeom>
            <a:solidFill>
              <a:srgbClr val="625D18"/>
            </a:solidFill>
          </p:spPr>
          <p:txBody>
            <a:bodyPr wrap="square" lIns="0" tIns="0" rIns="0" bIns="0" rtlCol="0"/>
            <a:lstStyle/>
            <a:p>
              <a:endParaRPr/>
            </a:p>
          </p:txBody>
        </p:sp>
        <p:sp>
          <p:nvSpPr>
            <p:cNvPr id="264" name="object 264"/>
            <p:cNvSpPr/>
            <p:nvPr/>
          </p:nvSpPr>
          <p:spPr>
            <a:xfrm>
              <a:off x="6662419" y="2806699"/>
              <a:ext cx="436880" cy="3585210"/>
            </a:xfrm>
            <a:custGeom>
              <a:avLst/>
              <a:gdLst/>
              <a:ahLst/>
              <a:cxnLst/>
              <a:rect l="l" t="t" r="r" b="b"/>
              <a:pathLst>
                <a:path w="436879" h="3585210">
                  <a:moveTo>
                    <a:pt x="59689" y="0"/>
                  </a:moveTo>
                  <a:lnTo>
                    <a:pt x="0" y="2937510"/>
                  </a:lnTo>
                  <a:lnTo>
                    <a:pt x="63500" y="3585210"/>
                  </a:lnTo>
                  <a:lnTo>
                    <a:pt x="436879" y="3585209"/>
                  </a:lnTo>
                  <a:lnTo>
                    <a:pt x="435609" y="1595120"/>
                  </a:lnTo>
                  <a:lnTo>
                    <a:pt x="295909" y="1428750"/>
                  </a:lnTo>
                  <a:lnTo>
                    <a:pt x="292100" y="354329"/>
                  </a:lnTo>
                  <a:lnTo>
                    <a:pt x="59689" y="0"/>
                  </a:lnTo>
                  <a:close/>
                </a:path>
              </a:pathLst>
            </a:custGeom>
            <a:solidFill>
              <a:srgbClr val="88954B"/>
            </a:solidFill>
          </p:spPr>
          <p:txBody>
            <a:bodyPr wrap="square" lIns="0" tIns="0" rIns="0" bIns="0" rtlCol="0"/>
            <a:lstStyle/>
            <a:p>
              <a:endParaRPr/>
            </a:p>
          </p:txBody>
        </p:sp>
        <p:sp>
          <p:nvSpPr>
            <p:cNvPr id="265" name="object 265"/>
            <p:cNvSpPr/>
            <p:nvPr/>
          </p:nvSpPr>
          <p:spPr>
            <a:xfrm>
              <a:off x="6525260" y="2548889"/>
              <a:ext cx="200660" cy="3843020"/>
            </a:xfrm>
            <a:custGeom>
              <a:avLst/>
              <a:gdLst/>
              <a:ahLst/>
              <a:cxnLst/>
              <a:rect l="l" t="t" r="r" b="b"/>
              <a:pathLst>
                <a:path w="200659" h="3843020">
                  <a:moveTo>
                    <a:pt x="0" y="0"/>
                  </a:moveTo>
                  <a:lnTo>
                    <a:pt x="0" y="2409190"/>
                  </a:lnTo>
                  <a:lnTo>
                    <a:pt x="67310" y="2468880"/>
                  </a:lnTo>
                  <a:lnTo>
                    <a:pt x="67310" y="3843020"/>
                  </a:lnTo>
                  <a:lnTo>
                    <a:pt x="200660" y="3843020"/>
                  </a:lnTo>
                  <a:lnTo>
                    <a:pt x="196850" y="257810"/>
                  </a:lnTo>
                  <a:lnTo>
                    <a:pt x="0" y="0"/>
                  </a:lnTo>
                  <a:close/>
                </a:path>
              </a:pathLst>
            </a:custGeom>
            <a:solidFill>
              <a:srgbClr val="625D18"/>
            </a:solidFill>
          </p:spPr>
          <p:txBody>
            <a:bodyPr wrap="square" lIns="0" tIns="0" rIns="0" bIns="0" rtlCol="0"/>
            <a:lstStyle/>
            <a:p>
              <a:endParaRPr/>
            </a:p>
          </p:txBody>
        </p:sp>
        <p:sp>
          <p:nvSpPr>
            <p:cNvPr id="266" name="object 266"/>
            <p:cNvSpPr/>
            <p:nvPr/>
          </p:nvSpPr>
          <p:spPr>
            <a:xfrm>
              <a:off x="7128510" y="3465829"/>
              <a:ext cx="464820" cy="615950"/>
            </a:xfrm>
            <a:custGeom>
              <a:avLst/>
              <a:gdLst/>
              <a:ahLst/>
              <a:cxnLst/>
              <a:rect l="l" t="t" r="r" b="b"/>
              <a:pathLst>
                <a:path w="464820" h="615950">
                  <a:moveTo>
                    <a:pt x="429336" y="482600"/>
                  </a:moveTo>
                  <a:lnTo>
                    <a:pt x="252730" y="482600"/>
                  </a:lnTo>
                  <a:lnTo>
                    <a:pt x="250190" y="570230"/>
                  </a:lnTo>
                  <a:lnTo>
                    <a:pt x="334010" y="615950"/>
                  </a:lnTo>
                  <a:lnTo>
                    <a:pt x="464820" y="542290"/>
                  </a:lnTo>
                  <a:lnTo>
                    <a:pt x="429336" y="482600"/>
                  </a:lnTo>
                  <a:close/>
                </a:path>
                <a:path w="464820" h="615950">
                  <a:moveTo>
                    <a:pt x="107950" y="0"/>
                  </a:moveTo>
                  <a:lnTo>
                    <a:pt x="0" y="72390"/>
                  </a:lnTo>
                  <a:lnTo>
                    <a:pt x="82550" y="508000"/>
                  </a:lnTo>
                  <a:lnTo>
                    <a:pt x="118110" y="525780"/>
                  </a:lnTo>
                  <a:lnTo>
                    <a:pt x="252730" y="482600"/>
                  </a:lnTo>
                  <a:lnTo>
                    <a:pt x="429336" y="482600"/>
                  </a:lnTo>
                  <a:lnTo>
                    <a:pt x="300990" y="266700"/>
                  </a:lnTo>
                  <a:lnTo>
                    <a:pt x="107950" y="0"/>
                  </a:lnTo>
                  <a:close/>
                </a:path>
              </a:pathLst>
            </a:custGeom>
            <a:solidFill>
              <a:srgbClr val="BE6633"/>
            </a:solidFill>
          </p:spPr>
          <p:txBody>
            <a:bodyPr wrap="square" lIns="0" tIns="0" rIns="0" bIns="0" rtlCol="0"/>
            <a:lstStyle/>
            <a:p>
              <a:endParaRPr/>
            </a:p>
          </p:txBody>
        </p:sp>
        <p:sp>
          <p:nvSpPr>
            <p:cNvPr id="267" name="object 267"/>
            <p:cNvSpPr/>
            <p:nvPr/>
          </p:nvSpPr>
          <p:spPr>
            <a:xfrm>
              <a:off x="5817870" y="3472179"/>
              <a:ext cx="1871980" cy="1706880"/>
            </a:xfrm>
            <a:custGeom>
              <a:avLst/>
              <a:gdLst/>
              <a:ahLst/>
              <a:cxnLst/>
              <a:rect l="l" t="t" r="r" b="b"/>
              <a:pathLst>
                <a:path w="1871979" h="1706879">
                  <a:moveTo>
                    <a:pt x="840740" y="1605280"/>
                  </a:moveTo>
                  <a:lnTo>
                    <a:pt x="690880" y="1465580"/>
                  </a:lnTo>
                  <a:lnTo>
                    <a:pt x="54610" y="1271270"/>
                  </a:lnTo>
                  <a:lnTo>
                    <a:pt x="0" y="1366520"/>
                  </a:lnTo>
                  <a:lnTo>
                    <a:pt x="433070" y="1706880"/>
                  </a:lnTo>
                  <a:lnTo>
                    <a:pt x="840740" y="1605280"/>
                  </a:lnTo>
                  <a:close/>
                </a:path>
                <a:path w="1871979" h="1706879">
                  <a:moveTo>
                    <a:pt x="1871980" y="481330"/>
                  </a:moveTo>
                  <a:lnTo>
                    <a:pt x="1851418" y="445770"/>
                  </a:lnTo>
                  <a:lnTo>
                    <a:pt x="1731010" y="237490"/>
                  </a:lnTo>
                  <a:lnTo>
                    <a:pt x="1734820" y="232410"/>
                  </a:lnTo>
                  <a:lnTo>
                    <a:pt x="1738630" y="224790"/>
                  </a:lnTo>
                  <a:lnTo>
                    <a:pt x="1739900" y="219710"/>
                  </a:lnTo>
                  <a:lnTo>
                    <a:pt x="1743710" y="214630"/>
                  </a:lnTo>
                  <a:lnTo>
                    <a:pt x="1744980" y="205740"/>
                  </a:lnTo>
                  <a:lnTo>
                    <a:pt x="1746250" y="198120"/>
                  </a:lnTo>
                  <a:lnTo>
                    <a:pt x="1744980" y="190500"/>
                  </a:lnTo>
                  <a:lnTo>
                    <a:pt x="1744980" y="185420"/>
                  </a:lnTo>
                  <a:lnTo>
                    <a:pt x="1743710" y="182880"/>
                  </a:lnTo>
                  <a:lnTo>
                    <a:pt x="1723390" y="86360"/>
                  </a:lnTo>
                  <a:lnTo>
                    <a:pt x="1423670" y="0"/>
                  </a:lnTo>
                  <a:lnTo>
                    <a:pt x="1545590" y="440690"/>
                  </a:lnTo>
                  <a:lnTo>
                    <a:pt x="1532890" y="453390"/>
                  </a:lnTo>
                  <a:lnTo>
                    <a:pt x="1521460" y="466090"/>
                  </a:lnTo>
                  <a:lnTo>
                    <a:pt x="1508760" y="474980"/>
                  </a:lnTo>
                  <a:lnTo>
                    <a:pt x="1497330" y="485140"/>
                  </a:lnTo>
                  <a:lnTo>
                    <a:pt x="1483360" y="487680"/>
                  </a:lnTo>
                  <a:lnTo>
                    <a:pt x="1471930" y="492760"/>
                  </a:lnTo>
                  <a:lnTo>
                    <a:pt x="1457960" y="496570"/>
                  </a:lnTo>
                  <a:lnTo>
                    <a:pt x="1447800" y="500380"/>
                  </a:lnTo>
                  <a:lnTo>
                    <a:pt x="1435100" y="501650"/>
                  </a:lnTo>
                  <a:lnTo>
                    <a:pt x="1423670" y="502920"/>
                  </a:lnTo>
                  <a:lnTo>
                    <a:pt x="1408430" y="502920"/>
                  </a:lnTo>
                  <a:lnTo>
                    <a:pt x="1402080" y="501650"/>
                  </a:lnTo>
                  <a:lnTo>
                    <a:pt x="1393190" y="501650"/>
                  </a:lnTo>
                  <a:lnTo>
                    <a:pt x="1402080" y="530860"/>
                  </a:lnTo>
                  <a:lnTo>
                    <a:pt x="1427480" y="532130"/>
                  </a:lnTo>
                  <a:lnTo>
                    <a:pt x="1452880" y="532130"/>
                  </a:lnTo>
                  <a:lnTo>
                    <a:pt x="1496060" y="527050"/>
                  </a:lnTo>
                  <a:lnTo>
                    <a:pt x="1513840" y="520700"/>
                  </a:lnTo>
                  <a:lnTo>
                    <a:pt x="1531620" y="515620"/>
                  </a:lnTo>
                  <a:lnTo>
                    <a:pt x="1545590" y="509270"/>
                  </a:lnTo>
                  <a:lnTo>
                    <a:pt x="1558290" y="502920"/>
                  </a:lnTo>
                  <a:lnTo>
                    <a:pt x="1560830" y="501650"/>
                  </a:lnTo>
                  <a:lnTo>
                    <a:pt x="1568450" y="492760"/>
                  </a:lnTo>
                  <a:lnTo>
                    <a:pt x="1579880" y="485140"/>
                  </a:lnTo>
                  <a:lnTo>
                    <a:pt x="1586230" y="477520"/>
                  </a:lnTo>
                  <a:lnTo>
                    <a:pt x="1592580" y="472440"/>
                  </a:lnTo>
                  <a:lnTo>
                    <a:pt x="1597660" y="464820"/>
                  </a:lnTo>
                  <a:lnTo>
                    <a:pt x="1601470" y="461010"/>
                  </a:lnTo>
                  <a:lnTo>
                    <a:pt x="1602740" y="457200"/>
                  </a:lnTo>
                  <a:lnTo>
                    <a:pt x="1605280" y="457200"/>
                  </a:lnTo>
                  <a:lnTo>
                    <a:pt x="1617980" y="450850"/>
                  </a:lnTo>
                  <a:lnTo>
                    <a:pt x="1631950" y="445770"/>
                  </a:lnTo>
                  <a:lnTo>
                    <a:pt x="1645920" y="445770"/>
                  </a:lnTo>
                  <a:lnTo>
                    <a:pt x="1681480" y="461010"/>
                  </a:lnTo>
                  <a:lnTo>
                    <a:pt x="1701800" y="480060"/>
                  </a:lnTo>
                  <a:lnTo>
                    <a:pt x="1710690" y="487680"/>
                  </a:lnTo>
                  <a:lnTo>
                    <a:pt x="1719580" y="500380"/>
                  </a:lnTo>
                  <a:lnTo>
                    <a:pt x="1724660" y="510540"/>
                  </a:lnTo>
                  <a:lnTo>
                    <a:pt x="1731010" y="519430"/>
                  </a:lnTo>
                  <a:lnTo>
                    <a:pt x="1736090" y="527050"/>
                  </a:lnTo>
                  <a:lnTo>
                    <a:pt x="1739900" y="534670"/>
                  </a:lnTo>
                  <a:lnTo>
                    <a:pt x="1743710" y="537210"/>
                  </a:lnTo>
                  <a:lnTo>
                    <a:pt x="1743710" y="539750"/>
                  </a:lnTo>
                  <a:lnTo>
                    <a:pt x="1871980" y="481330"/>
                  </a:lnTo>
                  <a:close/>
                </a:path>
              </a:pathLst>
            </a:custGeom>
            <a:solidFill>
              <a:srgbClr val="B24C19"/>
            </a:solidFill>
          </p:spPr>
          <p:txBody>
            <a:bodyPr wrap="square" lIns="0" tIns="0" rIns="0" bIns="0" rtlCol="0"/>
            <a:lstStyle/>
            <a:p>
              <a:endParaRPr/>
            </a:p>
          </p:txBody>
        </p:sp>
        <p:sp>
          <p:nvSpPr>
            <p:cNvPr id="268" name="object 268"/>
            <p:cNvSpPr/>
            <p:nvPr/>
          </p:nvSpPr>
          <p:spPr>
            <a:xfrm>
              <a:off x="5775960" y="4685029"/>
              <a:ext cx="687070" cy="340360"/>
            </a:xfrm>
            <a:custGeom>
              <a:avLst/>
              <a:gdLst/>
              <a:ahLst/>
              <a:cxnLst/>
              <a:rect l="l" t="t" r="r" b="b"/>
              <a:pathLst>
                <a:path w="687070" h="340360">
                  <a:moveTo>
                    <a:pt x="270235" y="87630"/>
                  </a:moveTo>
                  <a:lnTo>
                    <a:pt x="96519" y="87630"/>
                  </a:lnTo>
                  <a:lnTo>
                    <a:pt x="427989" y="340360"/>
                  </a:lnTo>
                  <a:lnTo>
                    <a:pt x="687069" y="311150"/>
                  </a:lnTo>
                  <a:lnTo>
                    <a:pt x="270235" y="87630"/>
                  </a:lnTo>
                  <a:close/>
                </a:path>
                <a:path w="687070" h="340360">
                  <a:moveTo>
                    <a:pt x="66039" y="0"/>
                  </a:moveTo>
                  <a:lnTo>
                    <a:pt x="0" y="95250"/>
                  </a:lnTo>
                  <a:lnTo>
                    <a:pt x="41910" y="153670"/>
                  </a:lnTo>
                  <a:lnTo>
                    <a:pt x="96519" y="87630"/>
                  </a:lnTo>
                  <a:lnTo>
                    <a:pt x="270235" y="87630"/>
                  </a:lnTo>
                  <a:lnTo>
                    <a:pt x="248919" y="76200"/>
                  </a:lnTo>
                  <a:lnTo>
                    <a:pt x="66039" y="0"/>
                  </a:lnTo>
                  <a:close/>
                </a:path>
              </a:pathLst>
            </a:custGeom>
            <a:solidFill>
              <a:srgbClr val="BE6633"/>
            </a:solidFill>
          </p:spPr>
          <p:txBody>
            <a:bodyPr wrap="square" lIns="0" tIns="0" rIns="0" bIns="0" rtlCol="0"/>
            <a:lstStyle/>
            <a:p>
              <a:endParaRPr/>
            </a:p>
          </p:txBody>
        </p:sp>
        <p:sp>
          <p:nvSpPr>
            <p:cNvPr id="269" name="object 269"/>
            <p:cNvSpPr/>
            <p:nvPr/>
          </p:nvSpPr>
          <p:spPr>
            <a:xfrm>
              <a:off x="5796279" y="4290060"/>
              <a:ext cx="241300" cy="237489"/>
            </a:xfrm>
            <a:prstGeom prst="rect">
              <a:avLst/>
            </a:prstGeom>
            <a:blipFill>
              <a:blip r:embed="rId2" cstate="print"/>
              <a:stretch>
                <a:fillRect/>
              </a:stretch>
            </a:blipFill>
          </p:spPr>
          <p:txBody>
            <a:bodyPr wrap="square" lIns="0" tIns="0" rIns="0" bIns="0" rtlCol="0"/>
            <a:lstStyle/>
            <a:p>
              <a:endParaRPr/>
            </a:p>
          </p:txBody>
        </p:sp>
        <p:sp>
          <p:nvSpPr>
            <p:cNvPr id="270" name="object 270"/>
            <p:cNvSpPr/>
            <p:nvPr/>
          </p:nvSpPr>
          <p:spPr>
            <a:xfrm>
              <a:off x="5970270" y="4206239"/>
              <a:ext cx="770890" cy="769620"/>
            </a:xfrm>
            <a:custGeom>
              <a:avLst/>
              <a:gdLst/>
              <a:ahLst/>
              <a:cxnLst/>
              <a:rect l="l" t="t" r="r" b="b"/>
              <a:pathLst>
                <a:path w="770890" h="769620">
                  <a:moveTo>
                    <a:pt x="63500" y="487680"/>
                  </a:moveTo>
                  <a:lnTo>
                    <a:pt x="25400" y="615950"/>
                  </a:lnTo>
                  <a:lnTo>
                    <a:pt x="74929" y="637540"/>
                  </a:lnTo>
                  <a:lnTo>
                    <a:pt x="554989" y="769620"/>
                  </a:lnTo>
                  <a:lnTo>
                    <a:pt x="770889" y="673100"/>
                  </a:lnTo>
                  <a:lnTo>
                    <a:pt x="708659" y="554990"/>
                  </a:lnTo>
                  <a:lnTo>
                    <a:pt x="706030" y="552450"/>
                  </a:lnTo>
                  <a:lnTo>
                    <a:pt x="252729" y="552450"/>
                  </a:lnTo>
                  <a:lnTo>
                    <a:pt x="63500" y="487680"/>
                  </a:lnTo>
                  <a:close/>
                </a:path>
                <a:path w="770890" h="769620">
                  <a:moveTo>
                    <a:pt x="104139" y="0"/>
                  </a:moveTo>
                  <a:lnTo>
                    <a:pt x="0" y="17780"/>
                  </a:lnTo>
                  <a:lnTo>
                    <a:pt x="74929" y="359410"/>
                  </a:lnTo>
                  <a:lnTo>
                    <a:pt x="252729" y="552450"/>
                  </a:lnTo>
                  <a:lnTo>
                    <a:pt x="706030" y="552450"/>
                  </a:lnTo>
                  <a:lnTo>
                    <a:pt x="633729" y="482600"/>
                  </a:lnTo>
                  <a:lnTo>
                    <a:pt x="218439" y="242570"/>
                  </a:lnTo>
                  <a:lnTo>
                    <a:pt x="104139" y="0"/>
                  </a:lnTo>
                  <a:close/>
                </a:path>
              </a:pathLst>
            </a:custGeom>
            <a:solidFill>
              <a:srgbClr val="BE6633"/>
            </a:solidFill>
          </p:spPr>
          <p:txBody>
            <a:bodyPr wrap="square" lIns="0" tIns="0" rIns="0" bIns="0" rtlCol="0"/>
            <a:lstStyle/>
            <a:p>
              <a:endParaRPr/>
            </a:p>
          </p:txBody>
        </p:sp>
        <p:sp>
          <p:nvSpPr>
            <p:cNvPr id="271" name="object 271"/>
            <p:cNvSpPr/>
            <p:nvPr/>
          </p:nvSpPr>
          <p:spPr>
            <a:xfrm>
              <a:off x="6045200" y="4199889"/>
              <a:ext cx="608330" cy="850900"/>
            </a:xfrm>
            <a:custGeom>
              <a:avLst/>
              <a:gdLst/>
              <a:ahLst/>
              <a:cxnLst/>
              <a:rect l="l" t="t" r="r" b="b"/>
              <a:pathLst>
                <a:path w="608329" h="850900">
                  <a:moveTo>
                    <a:pt x="558800" y="488950"/>
                  </a:moveTo>
                  <a:lnTo>
                    <a:pt x="177800" y="168910"/>
                  </a:lnTo>
                  <a:lnTo>
                    <a:pt x="133350" y="0"/>
                  </a:lnTo>
                  <a:lnTo>
                    <a:pt x="29210" y="6350"/>
                  </a:lnTo>
                  <a:lnTo>
                    <a:pt x="72390" y="261620"/>
                  </a:lnTo>
                  <a:lnTo>
                    <a:pt x="334010" y="546100"/>
                  </a:lnTo>
                  <a:lnTo>
                    <a:pt x="558800" y="488950"/>
                  </a:lnTo>
                  <a:close/>
                </a:path>
                <a:path w="608329" h="850900">
                  <a:moveTo>
                    <a:pt x="608330" y="676910"/>
                  </a:moveTo>
                  <a:lnTo>
                    <a:pt x="393700" y="688340"/>
                  </a:lnTo>
                  <a:lnTo>
                    <a:pt x="34290" y="565150"/>
                  </a:lnTo>
                  <a:lnTo>
                    <a:pt x="0" y="643890"/>
                  </a:lnTo>
                  <a:lnTo>
                    <a:pt x="412750" y="850900"/>
                  </a:lnTo>
                  <a:lnTo>
                    <a:pt x="571500" y="801370"/>
                  </a:lnTo>
                  <a:lnTo>
                    <a:pt x="604939" y="688340"/>
                  </a:lnTo>
                  <a:lnTo>
                    <a:pt x="608330" y="676910"/>
                  </a:lnTo>
                  <a:close/>
                </a:path>
              </a:pathLst>
            </a:custGeom>
            <a:solidFill>
              <a:srgbClr val="B24C19"/>
            </a:solidFill>
          </p:spPr>
          <p:txBody>
            <a:bodyPr wrap="square" lIns="0" tIns="0" rIns="0" bIns="0" rtlCol="0"/>
            <a:lstStyle/>
            <a:p>
              <a:endParaRPr/>
            </a:p>
          </p:txBody>
        </p:sp>
        <p:sp>
          <p:nvSpPr>
            <p:cNvPr id="272" name="object 272"/>
            <p:cNvSpPr/>
            <p:nvPr/>
          </p:nvSpPr>
          <p:spPr>
            <a:xfrm>
              <a:off x="5960109" y="3364229"/>
              <a:ext cx="241300" cy="240030"/>
            </a:xfrm>
            <a:prstGeom prst="rect">
              <a:avLst/>
            </a:prstGeom>
            <a:blipFill>
              <a:blip r:embed="rId3" cstate="print"/>
              <a:stretch>
                <a:fillRect/>
              </a:stretch>
            </a:blipFill>
          </p:spPr>
          <p:txBody>
            <a:bodyPr wrap="square" lIns="0" tIns="0" rIns="0" bIns="0" rtlCol="0"/>
            <a:lstStyle/>
            <a:p>
              <a:endParaRPr/>
            </a:p>
          </p:txBody>
        </p:sp>
        <p:sp>
          <p:nvSpPr>
            <p:cNvPr id="273" name="object 273"/>
            <p:cNvSpPr/>
            <p:nvPr/>
          </p:nvSpPr>
          <p:spPr>
            <a:xfrm>
              <a:off x="6562089" y="4761229"/>
              <a:ext cx="204469" cy="335280"/>
            </a:xfrm>
            <a:prstGeom prst="rect">
              <a:avLst/>
            </a:prstGeom>
            <a:blipFill>
              <a:blip r:embed="rId4" cstate="print"/>
              <a:stretch>
                <a:fillRect/>
              </a:stretch>
            </a:blipFill>
          </p:spPr>
          <p:txBody>
            <a:bodyPr wrap="square" lIns="0" tIns="0" rIns="0" bIns="0" rtlCol="0"/>
            <a:lstStyle/>
            <a:p>
              <a:endParaRPr/>
            </a:p>
          </p:txBody>
        </p:sp>
        <p:sp>
          <p:nvSpPr>
            <p:cNvPr id="274" name="object 274"/>
            <p:cNvSpPr/>
            <p:nvPr/>
          </p:nvSpPr>
          <p:spPr>
            <a:xfrm>
              <a:off x="7098030" y="5819139"/>
              <a:ext cx="567690" cy="572770"/>
            </a:xfrm>
            <a:custGeom>
              <a:avLst/>
              <a:gdLst/>
              <a:ahLst/>
              <a:cxnLst/>
              <a:rect l="l" t="t" r="r" b="b"/>
              <a:pathLst>
                <a:path w="567690" h="572770">
                  <a:moveTo>
                    <a:pt x="518160" y="0"/>
                  </a:moveTo>
                  <a:lnTo>
                    <a:pt x="0" y="21590"/>
                  </a:lnTo>
                  <a:lnTo>
                    <a:pt x="0" y="572770"/>
                  </a:lnTo>
                  <a:lnTo>
                    <a:pt x="445770" y="572770"/>
                  </a:lnTo>
                  <a:lnTo>
                    <a:pt x="567690" y="248920"/>
                  </a:lnTo>
                  <a:lnTo>
                    <a:pt x="518160" y="0"/>
                  </a:lnTo>
                  <a:close/>
                </a:path>
              </a:pathLst>
            </a:custGeom>
            <a:solidFill>
              <a:srgbClr val="00006F"/>
            </a:solidFill>
          </p:spPr>
          <p:txBody>
            <a:bodyPr wrap="square" lIns="0" tIns="0" rIns="0" bIns="0" rtlCol="0"/>
            <a:lstStyle/>
            <a:p>
              <a:endParaRPr/>
            </a:p>
          </p:txBody>
        </p:sp>
        <p:sp>
          <p:nvSpPr>
            <p:cNvPr id="275" name="object 275"/>
            <p:cNvSpPr/>
            <p:nvPr/>
          </p:nvSpPr>
          <p:spPr>
            <a:xfrm>
              <a:off x="6958330" y="5396229"/>
              <a:ext cx="915669" cy="995680"/>
            </a:xfrm>
            <a:custGeom>
              <a:avLst/>
              <a:gdLst/>
              <a:ahLst/>
              <a:cxnLst/>
              <a:rect l="l" t="t" r="r" b="b"/>
              <a:pathLst>
                <a:path w="915670" h="995679">
                  <a:moveTo>
                    <a:pt x="222250" y="160020"/>
                  </a:moveTo>
                  <a:lnTo>
                    <a:pt x="6350" y="0"/>
                  </a:lnTo>
                  <a:lnTo>
                    <a:pt x="0" y="426720"/>
                  </a:lnTo>
                  <a:lnTo>
                    <a:pt x="208280" y="491490"/>
                  </a:lnTo>
                  <a:lnTo>
                    <a:pt x="222250" y="160020"/>
                  </a:lnTo>
                  <a:close/>
                </a:path>
                <a:path w="915670" h="995679">
                  <a:moveTo>
                    <a:pt x="915670" y="238760"/>
                  </a:moveTo>
                  <a:lnTo>
                    <a:pt x="561340" y="422910"/>
                  </a:lnTo>
                  <a:lnTo>
                    <a:pt x="657860" y="662940"/>
                  </a:lnTo>
                  <a:lnTo>
                    <a:pt x="524510" y="850900"/>
                  </a:lnTo>
                  <a:lnTo>
                    <a:pt x="585470" y="892810"/>
                  </a:lnTo>
                  <a:lnTo>
                    <a:pt x="582930" y="995680"/>
                  </a:lnTo>
                  <a:lnTo>
                    <a:pt x="793750" y="995680"/>
                  </a:lnTo>
                  <a:lnTo>
                    <a:pt x="802640" y="763270"/>
                  </a:lnTo>
                  <a:lnTo>
                    <a:pt x="902970" y="627380"/>
                  </a:lnTo>
                  <a:lnTo>
                    <a:pt x="915670" y="238760"/>
                  </a:lnTo>
                  <a:close/>
                </a:path>
              </a:pathLst>
            </a:custGeom>
            <a:solidFill>
              <a:srgbClr val="00004E"/>
            </a:solidFill>
          </p:spPr>
          <p:txBody>
            <a:bodyPr wrap="square" lIns="0" tIns="0" rIns="0" bIns="0" rtlCol="0"/>
            <a:lstStyle/>
            <a:p>
              <a:endParaRPr/>
            </a:p>
          </p:txBody>
        </p:sp>
        <p:sp>
          <p:nvSpPr>
            <p:cNvPr id="276" name="object 276"/>
            <p:cNvSpPr/>
            <p:nvPr/>
          </p:nvSpPr>
          <p:spPr>
            <a:xfrm>
              <a:off x="7132319" y="5527039"/>
              <a:ext cx="300990" cy="433070"/>
            </a:xfrm>
            <a:custGeom>
              <a:avLst/>
              <a:gdLst/>
              <a:ahLst/>
              <a:cxnLst/>
              <a:rect l="l" t="t" r="r" b="b"/>
              <a:pathLst>
                <a:path w="300990" h="433070">
                  <a:moveTo>
                    <a:pt x="0" y="0"/>
                  </a:moveTo>
                  <a:lnTo>
                    <a:pt x="3809" y="300990"/>
                  </a:lnTo>
                  <a:lnTo>
                    <a:pt x="3809" y="433070"/>
                  </a:lnTo>
                  <a:lnTo>
                    <a:pt x="278129" y="398780"/>
                  </a:lnTo>
                  <a:lnTo>
                    <a:pt x="300989" y="59690"/>
                  </a:lnTo>
                  <a:lnTo>
                    <a:pt x="0" y="0"/>
                  </a:lnTo>
                  <a:close/>
                </a:path>
              </a:pathLst>
            </a:custGeom>
            <a:solidFill>
              <a:srgbClr val="00006F"/>
            </a:solidFill>
          </p:spPr>
          <p:txBody>
            <a:bodyPr wrap="square" lIns="0" tIns="0" rIns="0" bIns="0" rtlCol="0"/>
            <a:lstStyle/>
            <a:p>
              <a:endParaRPr/>
            </a:p>
          </p:txBody>
        </p:sp>
        <p:sp>
          <p:nvSpPr>
            <p:cNvPr id="277" name="object 277"/>
            <p:cNvSpPr/>
            <p:nvPr/>
          </p:nvSpPr>
          <p:spPr>
            <a:xfrm>
              <a:off x="7402829" y="5115560"/>
              <a:ext cx="732790" cy="810260"/>
            </a:xfrm>
            <a:custGeom>
              <a:avLst/>
              <a:gdLst/>
              <a:ahLst/>
              <a:cxnLst/>
              <a:rect l="l" t="t" r="r" b="b"/>
              <a:pathLst>
                <a:path w="732790" h="810260">
                  <a:moveTo>
                    <a:pt x="732790" y="0"/>
                  </a:moveTo>
                  <a:lnTo>
                    <a:pt x="0" y="490219"/>
                  </a:lnTo>
                  <a:lnTo>
                    <a:pt x="7620" y="810259"/>
                  </a:lnTo>
                  <a:lnTo>
                    <a:pt x="535940" y="594359"/>
                  </a:lnTo>
                  <a:lnTo>
                    <a:pt x="732790" y="0"/>
                  </a:lnTo>
                  <a:close/>
                </a:path>
              </a:pathLst>
            </a:custGeom>
            <a:solidFill>
              <a:srgbClr val="00004E"/>
            </a:solidFill>
          </p:spPr>
          <p:txBody>
            <a:bodyPr wrap="square" lIns="0" tIns="0" rIns="0" bIns="0" rtlCol="0"/>
            <a:lstStyle/>
            <a:p>
              <a:endParaRPr/>
            </a:p>
          </p:txBody>
        </p:sp>
        <p:sp>
          <p:nvSpPr>
            <p:cNvPr id="278" name="object 278"/>
            <p:cNvSpPr/>
            <p:nvPr/>
          </p:nvSpPr>
          <p:spPr>
            <a:xfrm>
              <a:off x="7015480" y="4074159"/>
              <a:ext cx="546100" cy="1753870"/>
            </a:xfrm>
            <a:custGeom>
              <a:avLst/>
              <a:gdLst/>
              <a:ahLst/>
              <a:cxnLst/>
              <a:rect l="l" t="t" r="r" b="b"/>
              <a:pathLst>
                <a:path w="546100" h="1753870">
                  <a:moveTo>
                    <a:pt x="138430" y="1395730"/>
                  </a:moveTo>
                  <a:lnTo>
                    <a:pt x="29210" y="1383030"/>
                  </a:lnTo>
                  <a:lnTo>
                    <a:pt x="38100" y="1687830"/>
                  </a:lnTo>
                  <a:lnTo>
                    <a:pt x="120650" y="1753870"/>
                  </a:lnTo>
                  <a:lnTo>
                    <a:pt x="138430" y="1395730"/>
                  </a:lnTo>
                  <a:close/>
                </a:path>
                <a:path w="546100" h="1753870">
                  <a:moveTo>
                    <a:pt x="546100" y="73660"/>
                  </a:moveTo>
                  <a:lnTo>
                    <a:pt x="436880" y="0"/>
                  </a:lnTo>
                  <a:lnTo>
                    <a:pt x="388620" y="7620"/>
                  </a:lnTo>
                  <a:lnTo>
                    <a:pt x="337820" y="73660"/>
                  </a:lnTo>
                  <a:lnTo>
                    <a:pt x="22860" y="477520"/>
                  </a:lnTo>
                  <a:lnTo>
                    <a:pt x="0" y="805180"/>
                  </a:lnTo>
                  <a:lnTo>
                    <a:pt x="149860" y="810260"/>
                  </a:lnTo>
                  <a:lnTo>
                    <a:pt x="546100" y="73660"/>
                  </a:lnTo>
                  <a:close/>
                </a:path>
              </a:pathLst>
            </a:custGeom>
            <a:solidFill>
              <a:srgbClr val="D80000"/>
            </a:solidFill>
          </p:spPr>
          <p:txBody>
            <a:bodyPr wrap="square" lIns="0" tIns="0" rIns="0" bIns="0" rtlCol="0"/>
            <a:lstStyle/>
            <a:p>
              <a:endParaRPr/>
            </a:p>
          </p:txBody>
        </p:sp>
        <p:sp>
          <p:nvSpPr>
            <p:cNvPr id="279" name="object 279"/>
            <p:cNvSpPr/>
            <p:nvPr/>
          </p:nvSpPr>
          <p:spPr>
            <a:xfrm>
              <a:off x="6960869" y="4126229"/>
              <a:ext cx="412750" cy="441959"/>
            </a:xfrm>
            <a:custGeom>
              <a:avLst/>
              <a:gdLst/>
              <a:ahLst/>
              <a:cxnLst/>
              <a:rect l="l" t="t" r="r" b="b"/>
              <a:pathLst>
                <a:path w="412750" h="441960">
                  <a:moveTo>
                    <a:pt x="412750" y="0"/>
                  </a:moveTo>
                  <a:lnTo>
                    <a:pt x="285750" y="26670"/>
                  </a:lnTo>
                  <a:lnTo>
                    <a:pt x="72389" y="212090"/>
                  </a:lnTo>
                  <a:lnTo>
                    <a:pt x="0" y="441960"/>
                  </a:lnTo>
                  <a:lnTo>
                    <a:pt x="383539" y="68580"/>
                  </a:lnTo>
                  <a:lnTo>
                    <a:pt x="412750" y="0"/>
                  </a:lnTo>
                  <a:close/>
                </a:path>
              </a:pathLst>
            </a:custGeom>
            <a:solidFill>
              <a:srgbClr val="00004E"/>
            </a:solidFill>
          </p:spPr>
          <p:txBody>
            <a:bodyPr wrap="square" lIns="0" tIns="0" rIns="0" bIns="0" rtlCol="0"/>
            <a:lstStyle/>
            <a:p>
              <a:endParaRPr/>
            </a:p>
          </p:txBody>
        </p:sp>
        <p:sp>
          <p:nvSpPr>
            <p:cNvPr id="280" name="object 280"/>
            <p:cNvSpPr/>
            <p:nvPr/>
          </p:nvSpPr>
          <p:spPr>
            <a:xfrm>
              <a:off x="6915150" y="4126229"/>
              <a:ext cx="554990" cy="800100"/>
            </a:xfrm>
            <a:custGeom>
              <a:avLst/>
              <a:gdLst/>
              <a:ahLst/>
              <a:cxnLst/>
              <a:rect l="l" t="t" r="r" b="b"/>
              <a:pathLst>
                <a:path w="554990" h="800100">
                  <a:moveTo>
                    <a:pt x="466090" y="118110"/>
                  </a:moveTo>
                  <a:lnTo>
                    <a:pt x="458470" y="0"/>
                  </a:lnTo>
                  <a:lnTo>
                    <a:pt x="8890" y="434340"/>
                  </a:lnTo>
                  <a:lnTo>
                    <a:pt x="0" y="707390"/>
                  </a:lnTo>
                  <a:lnTo>
                    <a:pt x="134620" y="756920"/>
                  </a:lnTo>
                  <a:lnTo>
                    <a:pt x="172720" y="420370"/>
                  </a:lnTo>
                  <a:lnTo>
                    <a:pt x="466090" y="118110"/>
                  </a:lnTo>
                  <a:close/>
                </a:path>
                <a:path w="554990" h="800100">
                  <a:moveTo>
                    <a:pt x="554990" y="119380"/>
                  </a:moveTo>
                  <a:lnTo>
                    <a:pt x="251460" y="384810"/>
                  </a:lnTo>
                  <a:lnTo>
                    <a:pt x="233680" y="784860"/>
                  </a:lnTo>
                  <a:lnTo>
                    <a:pt x="372110" y="800100"/>
                  </a:lnTo>
                  <a:lnTo>
                    <a:pt x="554990" y="119380"/>
                  </a:lnTo>
                  <a:close/>
                </a:path>
              </a:pathLst>
            </a:custGeom>
            <a:solidFill>
              <a:srgbClr val="00006F"/>
            </a:solidFill>
          </p:spPr>
          <p:txBody>
            <a:bodyPr wrap="square" lIns="0" tIns="0" rIns="0" bIns="0" rtlCol="0"/>
            <a:lstStyle/>
            <a:p>
              <a:endParaRPr/>
            </a:p>
          </p:txBody>
        </p:sp>
        <p:sp>
          <p:nvSpPr>
            <p:cNvPr id="281" name="object 281"/>
            <p:cNvSpPr/>
            <p:nvPr/>
          </p:nvSpPr>
          <p:spPr>
            <a:xfrm>
              <a:off x="7373620" y="3987800"/>
              <a:ext cx="303530" cy="172720"/>
            </a:xfrm>
            <a:custGeom>
              <a:avLst/>
              <a:gdLst/>
              <a:ahLst/>
              <a:cxnLst/>
              <a:rect l="l" t="t" r="r" b="b"/>
              <a:pathLst>
                <a:path w="303529" h="172720">
                  <a:moveTo>
                    <a:pt x="250311" y="102869"/>
                  </a:moveTo>
                  <a:lnTo>
                    <a:pt x="83820" y="102869"/>
                  </a:lnTo>
                  <a:lnTo>
                    <a:pt x="175259" y="172719"/>
                  </a:lnTo>
                  <a:lnTo>
                    <a:pt x="250311" y="102869"/>
                  </a:lnTo>
                  <a:close/>
                </a:path>
                <a:path w="303529" h="172720">
                  <a:moveTo>
                    <a:pt x="5079" y="48260"/>
                  </a:moveTo>
                  <a:lnTo>
                    <a:pt x="0" y="138430"/>
                  </a:lnTo>
                  <a:lnTo>
                    <a:pt x="83820" y="102869"/>
                  </a:lnTo>
                  <a:lnTo>
                    <a:pt x="250311" y="102869"/>
                  </a:lnTo>
                  <a:lnTo>
                    <a:pt x="296707" y="59689"/>
                  </a:lnTo>
                  <a:lnTo>
                    <a:pt x="104139" y="59689"/>
                  </a:lnTo>
                  <a:lnTo>
                    <a:pt x="5079" y="48260"/>
                  </a:lnTo>
                  <a:close/>
                </a:path>
                <a:path w="303529" h="172720">
                  <a:moveTo>
                    <a:pt x="200659" y="0"/>
                  </a:moveTo>
                  <a:lnTo>
                    <a:pt x="104139" y="59689"/>
                  </a:lnTo>
                  <a:lnTo>
                    <a:pt x="296707" y="59689"/>
                  </a:lnTo>
                  <a:lnTo>
                    <a:pt x="303529" y="53339"/>
                  </a:lnTo>
                  <a:lnTo>
                    <a:pt x="200659" y="0"/>
                  </a:lnTo>
                  <a:close/>
                </a:path>
              </a:pathLst>
            </a:custGeom>
            <a:solidFill>
              <a:srgbClr val="FFFFFF"/>
            </a:solidFill>
          </p:spPr>
          <p:txBody>
            <a:bodyPr wrap="square" lIns="0" tIns="0" rIns="0" bIns="0" rtlCol="0"/>
            <a:lstStyle/>
            <a:p>
              <a:endParaRPr/>
            </a:p>
          </p:txBody>
        </p:sp>
        <p:sp>
          <p:nvSpPr>
            <p:cNvPr id="282" name="object 282"/>
            <p:cNvSpPr/>
            <p:nvPr/>
          </p:nvSpPr>
          <p:spPr>
            <a:xfrm>
              <a:off x="7574279" y="3953509"/>
              <a:ext cx="231140" cy="115570"/>
            </a:xfrm>
            <a:custGeom>
              <a:avLst/>
              <a:gdLst/>
              <a:ahLst/>
              <a:cxnLst/>
              <a:rect l="l" t="t" r="r" b="b"/>
              <a:pathLst>
                <a:path w="231140" h="115570">
                  <a:moveTo>
                    <a:pt x="115570" y="0"/>
                  </a:moveTo>
                  <a:lnTo>
                    <a:pt x="0" y="34289"/>
                  </a:lnTo>
                  <a:lnTo>
                    <a:pt x="48260" y="115569"/>
                  </a:lnTo>
                  <a:lnTo>
                    <a:pt x="231140" y="53339"/>
                  </a:lnTo>
                  <a:lnTo>
                    <a:pt x="115570" y="0"/>
                  </a:lnTo>
                  <a:close/>
                </a:path>
              </a:pathLst>
            </a:custGeom>
            <a:solidFill>
              <a:srgbClr val="9BB7FF"/>
            </a:solidFill>
          </p:spPr>
          <p:txBody>
            <a:bodyPr wrap="square" lIns="0" tIns="0" rIns="0" bIns="0" rtlCol="0"/>
            <a:lstStyle/>
            <a:p>
              <a:endParaRPr/>
            </a:p>
          </p:txBody>
        </p:sp>
        <p:sp>
          <p:nvSpPr>
            <p:cNvPr id="283" name="object 283"/>
            <p:cNvSpPr/>
            <p:nvPr/>
          </p:nvSpPr>
          <p:spPr>
            <a:xfrm>
              <a:off x="6700519" y="3982719"/>
              <a:ext cx="1540510" cy="1558290"/>
            </a:xfrm>
            <a:custGeom>
              <a:avLst/>
              <a:gdLst/>
              <a:ahLst/>
              <a:cxnLst/>
              <a:rect l="l" t="t" r="r" b="b"/>
              <a:pathLst>
                <a:path w="1540509" h="1558289">
                  <a:moveTo>
                    <a:pt x="66039" y="795019"/>
                  </a:moveTo>
                  <a:lnTo>
                    <a:pt x="0" y="928369"/>
                  </a:lnTo>
                  <a:lnTo>
                    <a:pt x="69850" y="1139189"/>
                  </a:lnTo>
                  <a:lnTo>
                    <a:pt x="539750" y="1558289"/>
                  </a:lnTo>
                  <a:lnTo>
                    <a:pt x="778509" y="1558289"/>
                  </a:lnTo>
                  <a:lnTo>
                    <a:pt x="1193800" y="1311909"/>
                  </a:lnTo>
                  <a:lnTo>
                    <a:pt x="1517529" y="900429"/>
                  </a:lnTo>
                  <a:lnTo>
                    <a:pt x="532129" y="900429"/>
                  </a:lnTo>
                  <a:lnTo>
                    <a:pt x="66039" y="795019"/>
                  </a:lnTo>
                  <a:close/>
                </a:path>
                <a:path w="1540509" h="1558289">
                  <a:moveTo>
                    <a:pt x="1177289" y="0"/>
                  </a:moveTo>
                  <a:lnTo>
                    <a:pt x="923289" y="58419"/>
                  </a:lnTo>
                  <a:lnTo>
                    <a:pt x="722629" y="313689"/>
                  </a:lnTo>
                  <a:lnTo>
                    <a:pt x="595629" y="643889"/>
                  </a:lnTo>
                  <a:lnTo>
                    <a:pt x="532129" y="900429"/>
                  </a:lnTo>
                  <a:lnTo>
                    <a:pt x="1517529" y="900429"/>
                  </a:lnTo>
                  <a:lnTo>
                    <a:pt x="1540509" y="871219"/>
                  </a:lnTo>
                  <a:lnTo>
                    <a:pt x="1391920" y="147319"/>
                  </a:lnTo>
                  <a:lnTo>
                    <a:pt x="1263650" y="41909"/>
                  </a:lnTo>
                  <a:lnTo>
                    <a:pt x="1177289" y="0"/>
                  </a:lnTo>
                  <a:close/>
                </a:path>
              </a:pathLst>
            </a:custGeom>
            <a:solidFill>
              <a:srgbClr val="00006F"/>
            </a:solidFill>
          </p:spPr>
          <p:txBody>
            <a:bodyPr wrap="square" lIns="0" tIns="0" rIns="0" bIns="0" rtlCol="0"/>
            <a:lstStyle/>
            <a:p>
              <a:endParaRPr/>
            </a:p>
          </p:txBody>
        </p:sp>
        <p:sp>
          <p:nvSpPr>
            <p:cNvPr id="284" name="object 284"/>
            <p:cNvSpPr/>
            <p:nvPr/>
          </p:nvSpPr>
          <p:spPr>
            <a:xfrm>
              <a:off x="6633210" y="3982719"/>
              <a:ext cx="1761489" cy="1715770"/>
            </a:xfrm>
            <a:custGeom>
              <a:avLst/>
              <a:gdLst/>
              <a:ahLst/>
              <a:cxnLst/>
              <a:rect l="l" t="t" r="r" b="b"/>
              <a:pathLst>
                <a:path w="1761490" h="1715770">
                  <a:moveTo>
                    <a:pt x="974090" y="1653539"/>
                  </a:moveTo>
                  <a:lnTo>
                    <a:pt x="777240" y="1653539"/>
                  </a:lnTo>
                  <a:lnTo>
                    <a:pt x="836930" y="1715769"/>
                  </a:lnTo>
                  <a:lnTo>
                    <a:pt x="974090" y="1675129"/>
                  </a:lnTo>
                  <a:lnTo>
                    <a:pt x="974090" y="1653539"/>
                  </a:lnTo>
                  <a:close/>
                </a:path>
                <a:path w="1761490" h="1715770">
                  <a:moveTo>
                    <a:pt x="67310" y="928369"/>
                  </a:moveTo>
                  <a:lnTo>
                    <a:pt x="0" y="1122679"/>
                  </a:lnTo>
                  <a:lnTo>
                    <a:pt x="574040" y="1680209"/>
                  </a:lnTo>
                  <a:lnTo>
                    <a:pt x="777240" y="1653539"/>
                  </a:lnTo>
                  <a:lnTo>
                    <a:pt x="974090" y="1653539"/>
                  </a:lnTo>
                  <a:lnTo>
                    <a:pt x="974090" y="1598929"/>
                  </a:lnTo>
                  <a:lnTo>
                    <a:pt x="1123950" y="1596389"/>
                  </a:lnTo>
                  <a:lnTo>
                    <a:pt x="1193895" y="1518919"/>
                  </a:lnTo>
                  <a:lnTo>
                    <a:pt x="802640" y="1518919"/>
                  </a:lnTo>
                  <a:lnTo>
                    <a:pt x="744299" y="1442719"/>
                  </a:lnTo>
                  <a:lnTo>
                    <a:pt x="608330" y="1442719"/>
                  </a:lnTo>
                  <a:lnTo>
                    <a:pt x="67310" y="928369"/>
                  </a:lnTo>
                  <a:close/>
                </a:path>
                <a:path w="1761490" h="1715770">
                  <a:moveTo>
                    <a:pt x="1244600" y="0"/>
                  </a:moveTo>
                  <a:lnTo>
                    <a:pt x="1409700" y="143509"/>
                  </a:lnTo>
                  <a:lnTo>
                    <a:pt x="1443990" y="331469"/>
                  </a:lnTo>
                  <a:lnTo>
                    <a:pt x="1301750" y="411479"/>
                  </a:lnTo>
                  <a:lnTo>
                    <a:pt x="1419860" y="459739"/>
                  </a:lnTo>
                  <a:lnTo>
                    <a:pt x="1427480" y="922019"/>
                  </a:lnTo>
                  <a:lnTo>
                    <a:pt x="1012190" y="1386839"/>
                  </a:lnTo>
                  <a:lnTo>
                    <a:pt x="899160" y="1399539"/>
                  </a:lnTo>
                  <a:lnTo>
                    <a:pt x="899160" y="1487169"/>
                  </a:lnTo>
                  <a:lnTo>
                    <a:pt x="802640" y="1518919"/>
                  </a:lnTo>
                  <a:lnTo>
                    <a:pt x="1193895" y="1518919"/>
                  </a:lnTo>
                  <a:lnTo>
                    <a:pt x="1761490" y="890269"/>
                  </a:lnTo>
                  <a:lnTo>
                    <a:pt x="1722120" y="370839"/>
                  </a:lnTo>
                  <a:lnTo>
                    <a:pt x="1602740" y="287019"/>
                  </a:lnTo>
                  <a:lnTo>
                    <a:pt x="1513840" y="113029"/>
                  </a:lnTo>
                  <a:lnTo>
                    <a:pt x="1328420" y="11429"/>
                  </a:lnTo>
                  <a:lnTo>
                    <a:pt x="1244600" y="0"/>
                  </a:lnTo>
                  <a:close/>
                </a:path>
                <a:path w="1761490" h="1715770">
                  <a:moveTo>
                    <a:pt x="740410" y="1437639"/>
                  </a:moveTo>
                  <a:lnTo>
                    <a:pt x="608330" y="1442719"/>
                  </a:lnTo>
                  <a:lnTo>
                    <a:pt x="744299" y="1442719"/>
                  </a:lnTo>
                  <a:lnTo>
                    <a:pt x="740410" y="1437639"/>
                  </a:lnTo>
                  <a:close/>
                </a:path>
              </a:pathLst>
            </a:custGeom>
            <a:solidFill>
              <a:srgbClr val="00004E"/>
            </a:solidFill>
          </p:spPr>
          <p:txBody>
            <a:bodyPr wrap="square" lIns="0" tIns="0" rIns="0" bIns="0" rtlCol="0"/>
            <a:lstStyle/>
            <a:p>
              <a:endParaRPr/>
            </a:p>
          </p:txBody>
        </p:sp>
        <p:sp>
          <p:nvSpPr>
            <p:cNvPr id="285" name="object 285"/>
            <p:cNvSpPr/>
            <p:nvPr/>
          </p:nvSpPr>
          <p:spPr>
            <a:xfrm>
              <a:off x="6188709" y="4281169"/>
              <a:ext cx="245110" cy="241300"/>
            </a:xfrm>
            <a:prstGeom prst="rect">
              <a:avLst/>
            </a:prstGeom>
            <a:blipFill>
              <a:blip r:embed="rId5" cstate="print"/>
              <a:stretch>
                <a:fillRect/>
              </a:stretch>
            </a:blipFill>
          </p:spPr>
          <p:txBody>
            <a:bodyPr wrap="square" lIns="0" tIns="0" rIns="0" bIns="0" rtlCol="0"/>
            <a:lstStyle/>
            <a:p>
              <a:endParaRPr/>
            </a:p>
          </p:txBody>
        </p:sp>
        <p:sp>
          <p:nvSpPr>
            <p:cNvPr id="286" name="object 286"/>
            <p:cNvSpPr/>
            <p:nvPr/>
          </p:nvSpPr>
          <p:spPr>
            <a:xfrm>
              <a:off x="6129019" y="3305809"/>
              <a:ext cx="240029" cy="241300"/>
            </a:xfrm>
            <a:prstGeom prst="rect">
              <a:avLst/>
            </a:prstGeom>
            <a:blipFill>
              <a:blip r:embed="rId6" cstate="print"/>
              <a:stretch>
                <a:fillRect/>
              </a:stretch>
            </a:blipFill>
          </p:spPr>
          <p:txBody>
            <a:bodyPr wrap="square" lIns="0" tIns="0" rIns="0" bIns="0" rtlCol="0"/>
            <a:lstStyle/>
            <a:p>
              <a:endParaRPr/>
            </a:p>
          </p:txBody>
        </p:sp>
        <p:sp>
          <p:nvSpPr>
            <p:cNvPr id="287" name="object 287"/>
            <p:cNvSpPr/>
            <p:nvPr/>
          </p:nvSpPr>
          <p:spPr>
            <a:xfrm>
              <a:off x="7112000" y="3366769"/>
              <a:ext cx="449580" cy="313690"/>
            </a:xfrm>
            <a:custGeom>
              <a:avLst/>
              <a:gdLst/>
              <a:ahLst/>
              <a:cxnLst/>
              <a:rect l="l" t="t" r="r" b="b"/>
              <a:pathLst>
                <a:path w="449579" h="313689">
                  <a:moveTo>
                    <a:pt x="433318" y="151129"/>
                  </a:moveTo>
                  <a:lnTo>
                    <a:pt x="165100" y="151129"/>
                  </a:lnTo>
                  <a:lnTo>
                    <a:pt x="184150" y="154939"/>
                  </a:lnTo>
                  <a:lnTo>
                    <a:pt x="204470" y="160019"/>
                  </a:lnTo>
                  <a:lnTo>
                    <a:pt x="243840" y="185419"/>
                  </a:lnTo>
                  <a:lnTo>
                    <a:pt x="281940" y="234950"/>
                  </a:lnTo>
                  <a:lnTo>
                    <a:pt x="297179" y="270509"/>
                  </a:lnTo>
                  <a:lnTo>
                    <a:pt x="312420" y="313689"/>
                  </a:lnTo>
                  <a:lnTo>
                    <a:pt x="355600" y="299719"/>
                  </a:lnTo>
                  <a:lnTo>
                    <a:pt x="355600" y="281939"/>
                  </a:lnTo>
                  <a:lnTo>
                    <a:pt x="360679" y="271779"/>
                  </a:lnTo>
                  <a:lnTo>
                    <a:pt x="361950" y="266699"/>
                  </a:lnTo>
                  <a:lnTo>
                    <a:pt x="367029" y="264159"/>
                  </a:lnTo>
                  <a:lnTo>
                    <a:pt x="370840" y="259079"/>
                  </a:lnTo>
                  <a:lnTo>
                    <a:pt x="377190" y="255269"/>
                  </a:lnTo>
                  <a:lnTo>
                    <a:pt x="382270" y="251459"/>
                  </a:lnTo>
                  <a:lnTo>
                    <a:pt x="392429" y="248919"/>
                  </a:lnTo>
                  <a:lnTo>
                    <a:pt x="401320" y="246379"/>
                  </a:lnTo>
                  <a:lnTo>
                    <a:pt x="444611" y="246379"/>
                  </a:lnTo>
                  <a:lnTo>
                    <a:pt x="433318" y="151129"/>
                  </a:lnTo>
                  <a:close/>
                </a:path>
                <a:path w="449579" h="313689">
                  <a:moveTo>
                    <a:pt x="444611" y="246379"/>
                  </a:moveTo>
                  <a:lnTo>
                    <a:pt x="421640" y="246379"/>
                  </a:lnTo>
                  <a:lnTo>
                    <a:pt x="429259" y="251459"/>
                  </a:lnTo>
                  <a:lnTo>
                    <a:pt x="434340" y="255269"/>
                  </a:lnTo>
                  <a:lnTo>
                    <a:pt x="439420" y="261619"/>
                  </a:lnTo>
                  <a:lnTo>
                    <a:pt x="440690" y="265429"/>
                  </a:lnTo>
                  <a:lnTo>
                    <a:pt x="444500" y="271779"/>
                  </a:lnTo>
                  <a:lnTo>
                    <a:pt x="445770" y="279399"/>
                  </a:lnTo>
                  <a:lnTo>
                    <a:pt x="449579" y="288289"/>
                  </a:lnTo>
                  <a:lnTo>
                    <a:pt x="444611" y="246379"/>
                  </a:lnTo>
                  <a:close/>
                </a:path>
                <a:path w="449579" h="313689">
                  <a:moveTo>
                    <a:pt x="377190" y="0"/>
                  </a:moveTo>
                  <a:lnTo>
                    <a:pt x="0" y="92709"/>
                  </a:lnTo>
                  <a:lnTo>
                    <a:pt x="16509" y="171450"/>
                  </a:lnTo>
                  <a:lnTo>
                    <a:pt x="29209" y="171450"/>
                  </a:lnTo>
                  <a:lnTo>
                    <a:pt x="36829" y="172719"/>
                  </a:lnTo>
                  <a:lnTo>
                    <a:pt x="48259" y="172719"/>
                  </a:lnTo>
                  <a:lnTo>
                    <a:pt x="55879" y="175259"/>
                  </a:lnTo>
                  <a:lnTo>
                    <a:pt x="66040" y="176529"/>
                  </a:lnTo>
                  <a:lnTo>
                    <a:pt x="74929" y="180339"/>
                  </a:lnTo>
                  <a:lnTo>
                    <a:pt x="74929" y="177800"/>
                  </a:lnTo>
                  <a:lnTo>
                    <a:pt x="81279" y="175259"/>
                  </a:lnTo>
                  <a:lnTo>
                    <a:pt x="90170" y="171450"/>
                  </a:lnTo>
                  <a:lnTo>
                    <a:pt x="100329" y="166369"/>
                  </a:lnTo>
                  <a:lnTo>
                    <a:pt x="114300" y="160019"/>
                  </a:lnTo>
                  <a:lnTo>
                    <a:pt x="129540" y="154939"/>
                  </a:lnTo>
                  <a:lnTo>
                    <a:pt x="147320" y="151129"/>
                  </a:lnTo>
                  <a:lnTo>
                    <a:pt x="433318" y="151129"/>
                  </a:lnTo>
                  <a:lnTo>
                    <a:pt x="420370" y="41909"/>
                  </a:lnTo>
                  <a:lnTo>
                    <a:pt x="377190" y="0"/>
                  </a:lnTo>
                  <a:close/>
                </a:path>
              </a:pathLst>
            </a:custGeom>
            <a:solidFill>
              <a:srgbClr val="000000"/>
            </a:solidFill>
          </p:spPr>
          <p:txBody>
            <a:bodyPr wrap="square" lIns="0" tIns="0" rIns="0" bIns="0" rtlCol="0"/>
            <a:lstStyle/>
            <a:p>
              <a:endParaRPr/>
            </a:p>
          </p:txBody>
        </p:sp>
      </p:grpSp>
      <p:sp>
        <p:nvSpPr>
          <p:cNvPr id="289" name="object 289"/>
          <p:cNvSpPr txBox="1">
            <a:spLocks noGrp="1"/>
          </p:cNvSpPr>
          <p:nvPr>
            <p:ph type="ftr" sz="quarter" idx="5"/>
          </p:nvPr>
        </p:nvSpPr>
        <p:spPr>
          <a:prstGeom prst="rect">
            <a:avLst/>
          </a:prstGeom>
        </p:spPr>
        <p:txBody>
          <a:bodyPr vert="horz" wrap="square" lIns="0" tIns="0" rIns="0" bIns="0" rtlCol="0">
            <a:spAutoFit/>
          </a:bodyPr>
          <a:lstStyle/>
          <a:p>
            <a:pPr marL="12700">
              <a:lnSpc>
                <a:spcPts val="1675"/>
              </a:lnSpc>
            </a:pPr>
            <a:r>
              <a:rPr dirty="0"/>
              <a:t>McGraw-Hill/Irwin</a:t>
            </a:r>
          </a:p>
        </p:txBody>
      </p:sp>
    </p:spTree>
  </p:cSld>
  <p:clrMapOvr>
    <a:masterClrMapping/>
  </p:clrMapOvr>
  <p:transition>
    <p:blinds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5715" rIns="0" bIns="0" rtlCol="0">
            <a:spAutoFit/>
          </a:bodyPr>
          <a:lstStyle/>
          <a:p>
            <a:pPr>
              <a:lnSpc>
                <a:spcPct val="100000"/>
              </a:lnSpc>
              <a:spcBef>
                <a:spcPts val="45"/>
              </a:spcBef>
            </a:pPr>
            <a:endParaRPr sz="3750"/>
          </a:p>
          <a:p>
            <a:pPr marL="123825">
              <a:lnSpc>
                <a:spcPct val="100000"/>
              </a:lnSpc>
            </a:pPr>
            <a:r>
              <a:rPr dirty="0"/>
              <a:t>Integrity of Accounting</a:t>
            </a:r>
            <a:r>
              <a:rPr spc="-45" dirty="0"/>
              <a:t> </a:t>
            </a:r>
            <a:r>
              <a:rPr dirty="0"/>
              <a:t>Information</a:t>
            </a:r>
          </a:p>
        </p:txBody>
      </p:sp>
      <p:grpSp>
        <p:nvGrpSpPr>
          <p:cNvPr id="3" name="object 3"/>
          <p:cNvGrpSpPr/>
          <p:nvPr/>
        </p:nvGrpSpPr>
        <p:grpSpPr>
          <a:xfrm>
            <a:off x="81281" y="1576071"/>
            <a:ext cx="8981440" cy="3556000"/>
            <a:chOff x="81281" y="1576071"/>
            <a:chExt cx="8981440" cy="3556000"/>
          </a:xfrm>
        </p:grpSpPr>
        <p:sp>
          <p:nvSpPr>
            <p:cNvPr id="4" name="object 4"/>
            <p:cNvSpPr/>
            <p:nvPr/>
          </p:nvSpPr>
          <p:spPr>
            <a:xfrm>
              <a:off x="100330" y="1595119"/>
              <a:ext cx="8943340" cy="3517900"/>
            </a:xfrm>
            <a:custGeom>
              <a:avLst/>
              <a:gdLst/>
              <a:ahLst/>
              <a:cxnLst/>
              <a:rect l="l" t="t" r="r" b="b"/>
              <a:pathLst>
                <a:path w="8943340" h="3517900">
                  <a:moveTo>
                    <a:pt x="8943340" y="0"/>
                  </a:moveTo>
                  <a:lnTo>
                    <a:pt x="0" y="0"/>
                  </a:lnTo>
                  <a:lnTo>
                    <a:pt x="0" y="3517900"/>
                  </a:lnTo>
                  <a:lnTo>
                    <a:pt x="8943340" y="3517900"/>
                  </a:lnTo>
                  <a:close/>
                </a:path>
              </a:pathLst>
            </a:custGeom>
            <a:solidFill>
              <a:srgbClr val="BFFDF8"/>
            </a:solidFill>
          </p:spPr>
          <p:txBody>
            <a:bodyPr wrap="square" lIns="0" tIns="0" rIns="0" bIns="0" rtlCol="0"/>
            <a:lstStyle/>
            <a:p>
              <a:endParaRPr/>
            </a:p>
          </p:txBody>
        </p:sp>
        <p:sp>
          <p:nvSpPr>
            <p:cNvPr id="5" name="object 5"/>
            <p:cNvSpPr/>
            <p:nvPr/>
          </p:nvSpPr>
          <p:spPr>
            <a:xfrm>
              <a:off x="100330" y="1595119"/>
              <a:ext cx="8943340" cy="3517900"/>
            </a:xfrm>
            <a:custGeom>
              <a:avLst/>
              <a:gdLst/>
              <a:ahLst/>
              <a:cxnLst/>
              <a:rect l="l" t="t" r="r" b="b"/>
              <a:pathLst>
                <a:path w="8943340" h="3517900">
                  <a:moveTo>
                    <a:pt x="4471670" y="3517900"/>
                  </a:moveTo>
                  <a:lnTo>
                    <a:pt x="0" y="3517900"/>
                  </a:lnTo>
                  <a:lnTo>
                    <a:pt x="0" y="0"/>
                  </a:lnTo>
                  <a:lnTo>
                    <a:pt x="8943340" y="0"/>
                  </a:lnTo>
                  <a:lnTo>
                    <a:pt x="8943340" y="3517900"/>
                  </a:lnTo>
                  <a:lnTo>
                    <a:pt x="4471670" y="3517900"/>
                  </a:lnTo>
                  <a:close/>
                </a:path>
              </a:pathLst>
            </a:custGeom>
            <a:ln w="38097">
              <a:solidFill>
                <a:srgbClr val="00269E"/>
              </a:solidFill>
            </a:ln>
          </p:spPr>
          <p:txBody>
            <a:bodyPr wrap="square" lIns="0" tIns="0" rIns="0" bIns="0" rtlCol="0"/>
            <a:lstStyle/>
            <a:p>
              <a:endParaRPr/>
            </a:p>
          </p:txBody>
        </p:sp>
      </p:grpSp>
      <p:sp>
        <p:nvSpPr>
          <p:cNvPr id="6" name="object 6"/>
          <p:cNvSpPr txBox="1"/>
          <p:nvPr/>
        </p:nvSpPr>
        <p:spPr>
          <a:xfrm>
            <a:off x="177800" y="1537969"/>
            <a:ext cx="7573009" cy="3543300"/>
          </a:xfrm>
          <a:prstGeom prst="rect">
            <a:avLst/>
          </a:prstGeom>
        </p:spPr>
        <p:txBody>
          <a:bodyPr vert="horz" wrap="square" lIns="0" tIns="101600" rIns="0" bIns="0" rtlCol="0">
            <a:spAutoFit/>
          </a:bodyPr>
          <a:lstStyle/>
          <a:p>
            <a:pPr marL="2595880">
              <a:lnSpc>
                <a:spcPct val="100000"/>
              </a:lnSpc>
              <a:spcBef>
                <a:spcPts val="800"/>
              </a:spcBef>
            </a:pPr>
            <a:r>
              <a:rPr sz="2800" b="1" spc="-5" dirty="0">
                <a:solidFill>
                  <a:srgbClr val="FB0027"/>
                </a:solidFill>
                <a:latin typeface="Arial"/>
                <a:cs typeface="Arial"/>
              </a:rPr>
              <a:t>Institutional</a:t>
            </a:r>
            <a:r>
              <a:rPr sz="2800" b="1" spc="5" dirty="0">
                <a:solidFill>
                  <a:srgbClr val="FB0027"/>
                </a:solidFill>
                <a:latin typeface="Arial"/>
                <a:cs typeface="Arial"/>
              </a:rPr>
              <a:t> </a:t>
            </a:r>
            <a:r>
              <a:rPr sz="2800" b="1" spc="-5" dirty="0">
                <a:solidFill>
                  <a:srgbClr val="FB0027"/>
                </a:solidFill>
                <a:latin typeface="Arial"/>
                <a:cs typeface="Arial"/>
              </a:rPr>
              <a:t>Features</a:t>
            </a:r>
            <a:endParaRPr sz="2800">
              <a:latin typeface="Arial"/>
              <a:cs typeface="Arial"/>
            </a:endParaRPr>
          </a:p>
          <a:p>
            <a:pPr marL="12700" marR="5080">
              <a:lnSpc>
                <a:spcPct val="100000"/>
              </a:lnSpc>
              <a:spcBef>
                <a:spcPts val="700"/>
              </a:spcBef>
            </a:pPr>
            <a:r>
              <a:rPr sz="4200" spc="794" baseline="2976" dirty="0">
                <a:solidFill>
                  <a:srgbClr val="00269E"/>
                </a:solidFill>
                <a:latin typeface="Wingdings"/>
                <a:cs typeface="Wingdings"/>
              </a:rPr>
              <a:t></a:t>
            </a:r>
            <a:r>
              <a:rPr sz="2800" b="1" spc="530" dirty="0">
                <a:solidFill>
                  <a:srgbClr val="00269E"/>
                </a:solidFill>
                <a:latin typeface="Arial"/>
                <a:cs typeface="Arial"/>
              </a:rPr>
              <a:t>Generally </a:t>
            </a:r>
            <a:r>
              <a:rPr sz="2800" b="1" spc="-5" dirty="0">
                <a:solidFill>
                  <a:srgbClr val="00269E"/>
                </a:solidFill>
                <a:latin typeface="Arial"/>
                <a:cs typeface="Arial"/>
              </a:rPr>
              <a:t>Accepted Accounting</a:t>
            </a:r>
            <a:r>
              <a:rPr sz="2800" b="1" spc="-530" dirty="0">
                <a:solidFill>
                  <a:srgbClr val="00269E"/>
                </a:solidFill>
                <a:latin typeface="Arial"/>
                <a:cs typeface="Arial"/>
              </a:rPr>
              <a:t> </a:t>
            </a:r>
            <a:r>
              <a:rPr sz="2800" b="1" spc="-520" dirty="0">
                <a:solidFill>
                  <a:srgbClr val="00269E"/>
                </a:solidFill>
                <a:latin typeface="Arial"/>
                <a:cs typeface="Arial"/>
              </a:rPr>
              <a:t>Principles  </a:t>
            </a:r>
            <a:r>
              <a:rPr sz="2800" b="1" spc="-10" dirty="0">
                <a:solidFill>
                  <a:srgbClr val="00269E"/>
                </a:solidFill>
                <a:latin typeface="Arial"/>
                <a:cs typeface="Arial"/>
              </a:rPr>
              <a:t>(GAAP)</a:t>
            </a:r>
            <a:endParaRPr sz="2800">
              <a:latin typeface="Arial"/>
              <a:cs typeface="Arial"/>
            </a:endParaRPr>
          </a:p>
          <a:p>
            <a:pPr marL="12700">
              <a:lnSpc>
                <a:spcPct val="100000"/>
              </a:lnSpc>
              <a:spcBef>
                <a:spcPts val="690"/>
              </a:spcBef>
            </a:pPr>
            <a:r>
              <a:rPr sz="4200" spc="787" baseline="2976" dirty="0">
                <a:solidFill>
                  <a:srgbClr val="00269E"/>
                </a:solidFill>
                <a:latin typeface="Wingdings"/>
                <a:cs typeface="Wingdings"/>
              </a:rPr>
              <a:t></a:t>
            </a:r>
            <a:r>
              <a:rPr sz="2800" b="1" spc="525" dirty="0">
                <a:solidFill>
                  <a:srgbClr val="00269E"/>
                </a:solidFill>
                <a:latin typeface="Arial"/>
                <a:cs typeface="Arial"/>
              </a:rPr>
              <a:t>Financial </a:t>
            </a:r>
            <a:r>
              <a:rPr sz="2800" b="1" spc="-5" dirty="0">
                <a:solidFill>
                  <a:srgbClr val="00269E"/>
                </a:solidFill>
                <a:latin typeface="Arial"/>
                <a:cs typeface="Arial"/>
              </a:rPr>
              <a:t>Accounting Standards</a:t>
            </a:r>
            <a:r>
              <a:rPr sz="2800" b="1" spc="-550" dirty="0">
                <a:solidFill>
                  <a:srgbClr val="00269E"/>
                </a:solidFill>
                <a:latin typeface="Arial"/>
                <a:cs typeface="Arial"/>
              </a:rPr>
              <a:t> </a:t>
            </a:r>
            <a:r>
              <a:rPr sz="2800" b="1" spc="-40" dirty="0">
                <a:solidFill>
                  <a:srgbClr val="00269E"/>
                </a:solidFill>
                <a:latin typeface="Arial"/>
                <a:cs typeface="Arial"/>
              </a:rPr>
              <a:t>Board</a:t>
            </a:r>
            <a:endParaRPr sz="2800">
              <a:latin typeface="Arial"/>
              <a:cs typeface="Arial"/>
            </a:endParaRPr>
          </a:p>
          <a:p>
            <a:pPr marL="12700">
              <a:lnSpc>
                <a:spcPct val="100000"/>
              </a:lnSpc>
              <a:spcBef>
                <a:spcPts val="700"/>
              </a:spcBef>
            </a:pPr>
            <a:r>
              <a:rPr sz="4200" spc="719" baseline="2976" dirty="0">
                <a:solidFill>
                  <a:srgbClr val="00269E"/>
                </a:solidFill>
                <a:latin typeface="Wingdings"/>
                <a:cs typeface="Wingdings"/>
              </a:rPr>
              <a:t></a:t>
            </a:r>
            <a:r>
              <a:rPr sz="2800" b="1" spc="480" dirty="0">
                <a:solidFill>
                  <a:srgbClr val="00269E"/>
                </a:solidFill>
                <a:latin typeface="Arial"/>
                <a:cs typeface="Arial"/>
              </a:rPr>
              <a:t>Securities </a:t>
            </a:r>
            <a:r>
              <a:rPr sz="2800" b="1" dirty="0">
                <a:solidFill>
                  <a:srgbClr val="00269E"/>
                </a:solidFill>
                <a:latin typeface="Arial"/>
                <a:cs typeface="Arial"/>
              </a:rPr>
              <a:t>and </a:t>
            </a:r>
            <a:r>
              <a:rPr sz="2800" b="1" spc="-10" dirty="0">
                <a:solidFill>
                  <a:srgbClr val="00269E"/>
                </a:solidFill>
                <a:latin typeface="Arial"/>
                <a:cs typeface="Arial"/>
              </a:rPr>
              <a:t>Exchange</a:t>
            </a:r>
            <a:r>
              <a:rPr sz="2800" b="1" spc="-525" dirty="0">
                <a:solidFill>
                  <a:srgbClr val="00269E"/>
                </a:solidFill>
                <a:latin typeface="Arial"/>
                <a:cs typeface="Arial"/>
              </a:rPr>
              <a:t> </a:t>
            </a:r>
            <a:r>
              <a:rPr sz="2800" b="1" spc="-5" dirty="0">
                <a:solidFill>
                  <a:srgbClr val="00269E"/>
                </a:solidFill>
                <a:latin typeface="Arial"/>
                <a:cs typeface="Arial"/>
              </a:rPr>
              <a:t>Commission</a:t>
            </a:r>
            <a:endParaRPr sz="2800">
              <a:latin typeface="Arial"/>
              <a:cs typeface="Arial"/>
            </a:endParaRPr>
          </a:p>
          <a:p>
            <a:pPr marL="12700">
              <a:lnSpc>
                <a:spcPct val="100000"/>
              </a:lnSpc>
              <a:spcBef>
                <a:spcPts val="690"/>
              </a:spcBef>
            </a:pPr>
            <a:r>
              <a:rPr sz="4200" spc="877" baseline="2976" dirty="0">
                <a:solidFill>
                  <a:srgbClr val="00269E"/>
                </a:solidFill>
                <a:latin typeface="Wingdings"/>
                <a:cs typeface="Wingdings"/>
              </a:rPr>
              <a:t></a:t>
            </a:r>
            <a:r>
              <a:rPr sz="2800" b="1" spc="585" dirty="0">
                <a:solidFill>
                  <a:srgbClr val="00269E"/>
                </a:solidFill>
                <a:latin typeface="Arial"/>
                <a:cs typeface="Arial"/>
              </a:rPr>
              <a:t>Internal</a:t>
            </a:r>
            <a:r>
              <a:rPr sz="2800" b="1" spc="15" dirty="0">
                <a:solidFill>
                  <a:srgbClr val="00269E"/>
                </a:solidFill>
                <a:latin typeface="Arial"/>
                <a:cs typeface="Arial"/>
              </a:rPr>
              <a:t> </a:t>
            </a:r>
            <a:r>
              <a:rPr sz="2800" b="1" spc="-10" dirty="0">
                <a:solidFill>
                  <a:srgbClr val="00269E"/>
                </a:solidFill>
                <a:latin typeface="Arial"/>
                <a:cs typeface="Arial"/>
              </a:rPr>
              <a:t>Control </a:t>
            </a:r>
            <a:r>
              <a:rPr sz="2800" b="1" spc="-5" dirty="0">
                <a:solidFill>
                  <a:srgbClr val="00269E"/>
                </a:solidFill>
                <a:latin typeface="Arial"/>
                <a:cs typeface="Arial"/>
              </a:rPr>
              <a:t>Structure</a:t>
            </a:r>
            <a:endParaRPr sz="2800">
              <a:latin typeface="Arial"/>
              <a:cs typeface="Arial"/>
            </a:endParaRPr>
          </a:p>
          <a:p>
            <a:pPr marL="12700">
              <a:lnSpc>
                <a:spcPct val="100000"/>
              </a:lnSpc>
              <a:spcBef>
                <a:spcPts val="700"/>
              </a:spcBef>
            </a:pPr>
            <a:r>
              <a:rPr sz="4200" spc="1132" baseline="2976" dirty="0">
                <a:solidFill>
                  <a:srgbClr val="00269E"/>
                </a:solidFill>
                <a:latin typeface="Wingdings"/>
                <a:cs typeface="Wingdings"/>
              </a:rPr>
              <a:t></a:t>
            </a:r>
            <a:r>
              <a:rPr sz="2800" b="1" spc="755" dirty="0">
                <a:solidFill>
                  <a:srgbClr val="00269E"/>
                </a:solidFill>
                <a:latin typeface="Arial"/>
                <a:cs typeface="Arial"/>
              </a:rPr>
              <a:t>Audits</a:t>
            </a:r>
            <a:endParaRPr sz="2800">
              <a:latin typeface="Arial"/>
              <a:cs typeface="Arial"/>
            </a:endParaRPr>
          </a:p>
        </p:txBody>
      </p:sp>
      <p:sp>
        <p:nvSpPr>
          <p:cNvPr id="7" name="object 7"/>
          <p:cNvSpPr/>
          <p:nvPr/>
        </p:nvSpPr>
        <p:spPr>
          <a:xfrm>
            <a:off x="4203700" y="3729990"/>
            <a:ext cx="4598670" cy="2252980"/>
          </a:xfrm>
          <a:prstGeom prst="rect">
            <a:avLst/>
          </a:prstGeom>
          <a:blipFill>
            <a:blip r:embed="rId2" cstate="print"/>
            <a:stretch>
              <a:fillRect/>
            </a:stretch>
          </a:blipFill>
        </p:spPr>
        <p:txBody>
          <a:bodyPr wrap="square" lIns="0" tIns="0" rIns="0" bIns="0" rtlCol="0"/>
          <a:lstStyle/>
          <a:p>
            <a:endParaRPr/>
          </a:p>
        </p:txBody>
      </p:sp>
      <p:sp>
        <p:nvSpPr>
          <p:cNvPr id="9" name="object 9"/>
          <p:cNvSpPr txBox="1">
            <a:spLocks noGrp="1"/>
          </p:cNvSpPr>
          <p:nvPr>
            <p:ph type="ftr" sz="quarter" idx="5"/>
          </p:nvPr>
        </p:nvSpPr>
        <p:spPr>
          <a:prstGeom prst="rect">
            <a:avLst/>
          </a:prstGeom>
        </p:spPr>
        <p:txBody>
          <a:bodyPr vert="horz" wrap="square" lIns="0" tIns="0" rIns="0" bIns="0" rtlCol="0">
            <a:spAutoFit/>
          </a:bodyPr>
          <a:lstStyle/>
          <a:p>
            <a:pPr marL="12700">
              <a:lnSpc>
                <a:spcPts val="1675"/>
              </a:lnSpc>
            </a:pPr>
            <a:r>
              <a:rPr dirty="0"/>
              <a:t>McGraw-Hill/Irwin</a:t>
            </a:r>
          </a:p>
        </p:txBody>
      </p:sp>
    </p:spTree>
  </p:cSld>
  <p:clrMapOvr>
    <a:masterClrMapping/>
  </p:clrMapOvr>
  <p:transition>
    <p:blinds dir="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5715" rIns="0" bIns="0" rtlCol="0">
            <a:spAutoFit/>
          </a:bodyPr>
          <a:lstStyle/>
          <a:p>
            <a:pPr>
              <a:lnSpc>
                <a:spcPct val="100000"/>
              </a:lnSpc>
              <a:spcBef>
                <a:spcPts val="45"/>
              </a:spcBef>
            </a:pPr>
            <a:endParaRPr sz="3750"/>
          </a:p>
          <a:p>
            <a:pPr marL="123825">
              <a:lnSpc>
                <a:spcPct val="100000"/>
              </a:lnSpc>
            </a:pPr>
            <a:r>
              <a:rPr dirty="0"/>
              <a:t>Integrity of Accounting</a:t>
            </a:r>
            <a:r>
              <a:rPr spc="-45" dirty="0"/>
              <a:t> </a:t>
            </a:r>
            <a:r>
              <a:rPr dirty="0"/>
              <a:t>Information</a:t>
            </a:r>
          </a:p>
        </p:txBody>
      </p:sp>
      <p:grpSp>
        <p:nvGrpSpPr>
          <p:cNvPr id="3" name="object 3"/>
          <p:cNvGrpSpPr/>
          <p:nvPr/>
        </p:nvGrpSpPr>
        <p:grpSpPr>
          <a:xfrm>
            <a:off x="81281" y="1576071"/>
            <a:ext cx="8981440" cy="3040380"/>
            <a:chOff x="81281" y="1576071"/>
            <a:chExt cx="8981440" cy="3040380"/>
          </a:xfrm>
        </p:grpSpPr>
        <p:sp>
          <p:nvSpPr>
            <p:cNvPr id="4" name="object 4"/>
            <p:cNvSpPr/>
            <p:nvPr/>
          </p:nvSpPr>
          <p:spPr>
            <a:xfrm>
              <a:off x="100330" y="1595119"/>
              <a:ext cx="8943340" cy="3002280"/>
            </a:xfrm>
            <a:custGeom>
              <a:avLst/>
              <a:gdLst/>
              <a:ahLst/>
              <a:cxnLst/>
              <a:rect l="l" t="t" r="r" b="b"/>
              <a:pathLst>
                <a:path w="8943340" h="3002279">
                  <a:moveTo>
                    <a:pt x="8943340" y="0"/>
                  </a:moveTo>
                  <a:lnTo>
                    <a:pt x="0" y="0"/>
                  </a:lnTo>
                  <a:lnTo>
                    <a:pt x="0" y="3002279"/>
                  </a:lnTo>
                  <a:lnTo>
                    <a:pt x="8943340" y="3002279"/>
                  </a:lnTo>
                  <a:close/>
                </a:path>
              </a:pathLst>
            </a:custGeom>
            <a:solidFill>
              <a:srgbClr val="DAFFB7"/>
            </a:solidFill>
          </p:spPr>
          <p:txBody>
            <a:bodyPr wrap="square" lIns="0" tIns="0" rIns="0" bIns="0" rtlCol="0"/>
            <a:lstStyle/>
            <a:p>
              <a:endParaRPr/>
            </a:p>
          </p:txBody>
        </p:sp>
        <p:sp>
          <p:nvSpPr>
            <p:cNvPr id="5" name="object 5"/>
            <p:cNvSpPr/>
            <p:nvPr/>
          </p:nvSpPr>
          <p:spPr>
            <a:xfrm>
              <a:off x="100330" y="1595119"/>
              <a:ext cx="8943340" cy="3002280"/>
            </a:xfrm>
            <a:custGeom>
              <a:avLst/>
              <a:gdLst/>
              <a:ahLst/>
              <a:cxnLst/>
              <a:rect l="l" t="t" r="r" b="b"/>
              <a:pathLst>
                <a:path w="8943340" h="3002279">
                  <a:moveTo>
                    <a:pt x="4471670" y="3002279"/>
                  </a:moveTo>
                  <a:lnTo>
                    <a:pt x="0" y="3002279"/>
                  </a:lnTo>
                  <a:lnTo>
                    <a:pt x="0" y="0"/>
                  </a:lnTo>
                  <a:lnTo>
                    <a:pt x="8943340" y="0"/>
                  </a:lnTo>
                  <a:lnTo>
                    <a:pt x="8943340" y="3002279"/>
                  </a:lnTo>
                  <a:lnTo>
                    <a:pt x="4471670" y="3002279"/>
                  </a:lnTo>
                  <a:close/>
                </a:path>
              </a:pathLst>
            </a:custGeom>
            <a:ln w="38097">
              <a:solidFill>
                <a:srgbClr val="00269E"/>
              </a:solidFill>
            </a:ln>
          </p:spPr>
          <p:txBody>
            <a:bodyPr wrap="square" lIns="0" tIns="0" rIns="0" bIns="0" rtlCol="0"/>
            <a:lstStyle/>
            <a:p>
              <a:endParaRPr/>
            </a:p>
          </p:txBody>
        </p:sp>
      </p:grpSp>
      <p:sp>
        <p:nvSpPr>
          <p:cNvPr id="6" name="object 6"/>
          <p:cNvSpPr txBox="1"/>
          <p:nvPr/>
        </p:nvSpPr>
        <p:spPr>
          <a:xfrm>
            <a:off x="177800" y="1537969"/>
            <a:ext cx="6741795" cy="3027680"/>
          </a:xfrm>
          <a:prstGeom prst="rect">
            <a:avLst/>
          </a:prstGeom>
        </p:spPr>
        <p:txBody>
          <a:bodyPr vert="horz" wrap="square" lIns="0" tIns="101600" rIns="0" bIns="0" rtlCol="0">
            <a:spAutoFit/>
          </a:bodyPr>
          <a:lstStyle/>
          <a:p>
            <a:pPr marL="2092960">
              <a:lnSpc>
                <a:spcPct val="100000"/>
              </a:lnSpc>
              <a:spcBef>
                <a:spcPts val="800"/>
              </a:spcBef>
            </a:pPr>
            <a:r>
              <a:rPr sz="2800" b="1" spc="-5" dirty="0">
                <a:solidFill>
                  <a:srgbClr val="FB0027"/>
                </a:solidFill>
                <a:latin typeface="Arial"/>
                <a:cs typeface="Arial"/>
              </a:rPr>
              <a:t>Professional</a:t>
            </a:r>
            <a:r>
              <a:rPr sz="2800" b="1" spc="-30" dirty="0">
                <a:solidFill>
                  <a:srgbClr val="FB0027"/>
                </a:solidFill>
                <a:latin typeface="Arial"/>
                <a:cs typeface="Arial"/>
              </a:rPr>
              <a:t> </a:t>
            </a:r>
            <a:r>
              <a:rPr sz="2800" b="1" spc="-5" dirty="0">
                <a:solidFill>
                  <a:srgbClr val="FB0027"/>
                </a:solidFill>
                <a:latin typeface="Arial"/>
                <a:cs typeface="Arial"/>
              </a:rPr>
              <a:t>Organizations</a:t>
            </a:r>
            <a:endParaRPr sz="2800">
              <a:latin typeface="Arial"/>
              <a:cs typeface="Arial"/>
            </a:endParaRPr>
          </a:p>
          <a:p>
            <a:pPr marL="12700" marR="99695">
              <a:lnSpc>
                <a:spcPct val="100000"/>
              </a:lnSpc>
              <a:spcBef>
                <a:spcPts val="700"/>
              </a:spcBef>
            </a:pPr>
            <a:r>
              <a:rPr sz="4200" spc="877" baseline="2976" dirty="0">
                <a:solidFill>
                  <a:srgbClr val="00269E"/>
                </a:solidFill>
                <a:latin typeface="Wingdings"/>
                <a:cs typeface="Wingdings"/>
              </a:rPr>
              <a:t></a:t>
            </a:r>
            <a:r>
              <a:rPr sz="2800" b="1" spc="585" dirty="0">
                <a:solidFill>
                  <a:srgbClr val="00269E"/>
                </a:solidFill>
                <a:latin typeface="Arial"/>
                <a:cs typeface="Arial"/>
              </a:rPr>
              <a:t>American </a:t>
            </a:r>
            <a:r>
              <a:rPr sz="2800" b="1" spc="-5" dirty="0">
                <a:solidFill>
                  <a:srgbClr val="00269E"/>
                </a:solidFill>
                <a:latin typeface="Arial"/>
                <a:cs typeface="Arial"/>
              </a:rPr>
              <a:t>Institute </a:t>
            </a:r>
            <a:r>
              <a:rPr sz="2800" b="1" dirty="0">
                <a:solidFill>
                  <a:srgbClr val="00269E"/>
                </a:solidFill>
                <a:latin typeface="Arial"/>
                <a:cs typeface="Arial"/>
              </a:rPr>
              <a:t>of </a:t>
            </a:r>
            <a:r>
              <a:rPr sz="2800" b="1" spc="-5" dirty="0">
                <a:solidFill>
                  <a:srgbClr val="00269E"/>
                </a:solidFill>
                <a:latin typeface="Arial"/>
                <a:cs typeface="Arial"/>
              </a:rPr>
              <a:t>Certified  </a:t>
            </a:r>
            <a:r>
              <a:rPr sz="2800" b="1" spc="-840" dirty="0">
                <a:solidFill>
                  <a:srgbClr val="00269E"/>
                </a:solidFill>
                <a:latin typeface="Arial"/>
                <a:cs typeface="Arial"/>
              </a:rPr>
              <a:t>Public</a:t>
            </a:r>
            <a:r>
              <a:rPr sz="2800" b="1" spc="-5" dirty="0">
                <a:solidFill>
                  <a:srgbClr val="00269E"/>
                </a:solidFill>
                <a:latin typeface="Arial"/>
                <a:cs typeface="Arial"/>
              </a:rPr>
              <a:t> Accountants</a:t>
            </a:r>
            <a:endParaRPr sz="2800">
              <a:latin typeface="Arial"/>
              <a:cs typeface="Arial"/>
            </a:endParaRPr>
          </a:p>
          <a:p>
            <a:pPr marL="12700">
              <a:lnSpc>
                <a:spcPct val="100000"/>
              </a:lnSpc>
              <a:spcBef>
                <a:spcPts val="690"/>
              </a:spcBef>
            </a:pPr>
            <a:r>
              <a:rPr sz="4200" spc="794" baseline="2976" dirty="0">
                <a:solidFill>
                  <a:srgbClr val="00269E"/>
                </a:solidFill>
                <a:latin typeface="Wingdings"/>
                <a:cs typeface="Wingdings"/>
              </a:rPr>
              <a:t></a:t>
            </a:r>
            <a:r>
              <a:rPr sz="2800" b="1" spc="530" dirty="0">
                <a:solidFill>
                  <a:srgbClr val="00269E"/>
                </a:solidFill>
                <a:latin typeface="Arial"/>
                <a:cs typeface="Arial"/>
              </a:rPr>
              <a:t>Institute </a:t>
            </a:r>
            <a:r>
              <a:rPr sz="2800" b="1" spc="-10" dirty="0">
                <a:solidFill>
                  <a:srgbClr val="00269E"/>
                </a:solidFill>
                <a:latin typeface="Arial"/>
                <a:cs typeface="Arial"/>
              </a:rPr>
              <a:t>of Management</a:t>
            </a:r>
            <a:r>
              <a:rPr sz="2800" b="1" spc="-495" dirty="0">
                <a:solidFill>
                  <a:srgbClr val="00269E"/>
                </a:solidFill>
                <a:latin typeface="Arial"/>
                <a:cs typeface="Arial"/>
              </a:rPr>
              <a:t> </a:t>
            </a:r>
            <a:r>
              <a:rPr sz="2800" b="1" spc="-465" dirty="0">
                <a:solidFill>
                  <a:srgbClr val="00269E"/>
                </a:solidFill>
                <a:latin typeface="Arial"/>
                <a:cs typeface="Arial"/>
              </a:rPr>
              <a:t>Accountants</a:t>
            </a:r>
            <a:endParaRPr sz="2800">
              <a:latin typeface="Arial"/>
              <a:cs typeface="Arial"/>
            </a:endParaRPr>
          </a:p>
          <a:p>
            <a:pPr marL="12700">
              <a:lnSpc>
                <a:spcPct val="100000"/>
              </a:lnSpc>
              <a:spcBef>
                <a:spcPts val="700"/>
              </a:spcBef>
            </a:pPr>
            <a:r>
              <a:rPr sz="4200" spc="794" baseline="2976" dirty="0">
                <a:solidFill>
                  <a:srgbClr val="00269E"/>
                </a:solidFill>
                <a:latin typeface="Wingdings"/>
                <a:cs typeface="Wingdings"/>
              </a:rPr>
              <a:t></a:t>
            </a:r>
            <a:r>
              <a:rPr sz="2800" b="1" spc="530" dirty="0">
                <a:solidFill>
                  <a:srgbClr val="00269E"/>
                </a:solidFill>
                <a:latin typeface="Arial"/>
                <a:cs typeface="Arial"/>
              </a:rPr>
              <a:t>Institute </a:t>
            </a:r>
            <a:r>
              <a:rPr sz="2800" b="1" spc="-10" dirty="0">
                <a:solidFill>
                  <a:srgbClr val="00269E"/>
                </a:solidFill>
                <a:latin typeface="Arial"/>
                <a:cs typeface="Arial"/>
              </a:rPr>
              <a:t>of </a:t>
            </a:r>
            <a:r>
              <a:rPr sz="2800" b="1" spc="-5" dirty="0">
                <a:solidFill>
                  <a:srgbClr val="00269E"/>
                </a:solidFill>
                <a:latin typeface="Arial"/>
                <a:cs typeface="Arial"/>
              </a:rPr>
              <a:t>Internal</a:t>
            </a:r>
            <a:r>
              <a:rPr sz="2800" b="1" spc="-520" dirty="0">
                <a:solidFill>
                  <a:srgbClr val="00269E"/>
                </a:solidFill>
                <a:latin typeface="Arial"/>
                <a:cs typeface="Arial"/>
              </a:rPr>
              <a:t> </a:t>
            </a:r>
            <a:r>
              <a:rPr sz="2800" b="1" spc="-5" dirty="0">
                <a:solidFill>
                  <a:srgbClr val="00269E"/>
                </a:solidFill>
                <a:latin typeface="Arial"/>
                <a:cs typeface="Arial"/>
              </a:rPr>
              <a:t>Auditors</a:t>
            </a:r>
            <a:endParaRPr sz="2800">
              <a:latin typeface="Arial"/>
              <a:cs typeface="Arial"/>
            </a:endParaRPr>
          </a:p>
          <a:p>
            <a:pPr marL="12700">
              <a:lnSpc>
                <a:spcPct val="100000"/>
              </a:lnSpc>
              <a:spcBef>
                <a:spcPts val="690"/>
              </a:spcBef>
            </a:pPr>
            <a:r>
              <a:rPr sz="4200" spc="877" baseline="2976" dirty="0">
                <a:solidFill>
                  <a:srgbClr val="00269E"/>
                </a:solidFill>
                <a:latin typeface="Wingdings"/>
                <a:cs typeface="Wingdings"/>
              </a:rPr>
              <a:t></a:t>
            </a:r>
            <a:r>
              <a:rPr sz="2800" b="1" spc="585" dirty="0">
                <a:solidFill>
                  <a:srgbClr val="00269E"/>
                </a:solidFill>
                <a:latin typeface="Arial"/>
                <a:cs typeface="Arial"/>
              </a:rPr>
              <a:t>American</a:t>
            </a:r>
            <a:r>
              <a:rPr sz="2800" b="1" spc="5" dirty="0">
                <a:solidFill>
                  <a:srgbClr val="00269E"/>
                </a:solidFill>
                <a:latin typeface="Arial"/>
                <a:cs typeface="Arial"/>
              </a:rPr>
              <a:t> </a:t>
            </a:r>
            <a:r>
              <a:rPr sz="2800" b="1" spc="-5" dirty="0">
                <a:solidFill>
                  <a:srgbClr val="00269E"/>
                </a:solidFill>
                <a:latin typeface="Arial"/>
                <a:cs typeface="Arial"/>
              </a:rPr>
              <a:t>Accounting </a:t>
            </a:r>
            <a:r>
              <a:rPr sz="2800" b="1" spc="-70" dirty="0">
                <a:solidFill>
                  <a:srgbClr val="00269E"/>
                </a:solidFill>
                <a:latin typeface="Arial"/>
                <a:cs typeface="Arial"/>
              </a:rPr>
              <a:t>Association</a:t>
            </a:r>
            <a:endParaRPr sz="2800">
              <a:latin typeface="Arial"/>
              <a:cs typeface="Arial"/>
            </a:endParaRPr>
          </a:p>
        </p:txBody>
      </p:sp>
      <p:sp>
        <p:nvSpPr>
          <p:cNvPr id="7" name="object 7"/>
          <p:cNvSpPr/>
          <p:nvPr/>
        </p:nvSpPr>
        <p:spPr>
          <a:xfrm>
            <a:off x="5748020" y="3980179"/>
            <a:ext cx="3199129" cy="2416810"/>
          </a:xfrm>
          <a:prstGeom prst="rect">
            <a:avLst/>
          </a:prstGeom>
          <a:blipFill>
            <a:blip r:embed="rId2" cstate="print"/>
            <a:stretch>
              <a:fillRect/>
            </a:stretch>
          </a:blipFill>
        </p:spPr>
        <p:txBody>
          <a:bodyPr wrap="square" lIns="0" tIns="0" rIns="0" bIns="0" rtlCol="0"/>
          <a:lstStyle/>
          <a:p>
            <a:endParaRPr/>
          </a:p>
        </p:txBody>
      </p:sp>
      <p:sp>
        <p:nvSpPr>
          <p:cNvPr id="9" name="object 9"/>
          <p:cNvSpPr txBox="1">
            <a:spLocks noGrp="1"/>
          </p:cNvSpPr>
          <p:nvPr>
            <p:ph type="ftr" sz="quarter" idx="5"/>
          </p:nvPr>
        </p:nvSpPr>
        <p:spPr>
          <a:prstGeom prst="rect">
            <a:avLst/>
          </a:prstGeom>
        </p:spPr>
        <p:txBody>
          <a:bodyPr vert="horz" wrap="square" lIns="0" tIns="0" rIns="0" bIns="0" rtlCol="0">
            <a:spAutoFit/>
          </a:bodyPr>
          <a:lstStyle/>
          <a:p>
            <a:pPr marL="12700">
              <a:lnSpc>
                <a:spcPts val="1675"/>
              </a:lnSpc>
            </a:pPr>
            <a:r>
              <a:rPr dirty="0"/>
              <a:t>McGraw-Hill/Irwin</a:t>
            </a:r>
          </a:p>
        </p:txBody>
      </p:sp>
    </p:spTree>
  </p:cSld>
  <p:clrMapOvr>
    <a:masterClrMapping/>
  </p:clrMapOvr>
  <p:transition>
    <p:blinds dir="ver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5715" rIns="0" bIns="0" rtlCol="0">
            <a:spAutoFit/>
          </a:bodyPr>
          <a:lstStyle/>
          <a:p>
            <a:pPr>
              <a:lnSpc>
                <a:spcPct val="100000"/>
              </a:lnSpc>
              <a:spcBef>
                <a:spcPts val="45"/>
              </a:spcBef>
            </a:pPr>
            <a:endParaRPr sz="3750"/>
          </a:p>
          <a:p>
            <a:pPr marL="123825">
              <a:lnSpc>
                <a:spcPct val="100000"/>
              </a:lnSpc>
            </a:pPr>
            <a:r>
              <a:rPr dirty="0"/>
              <a:t>Integrity of Accounting</a:t>
            </a:r>
            <a:r>
              <a:rPr spc="-45" dirty="0"/>
              <a:t> </a:t>
            </a:r>
            <a:r>
              <a:rPr dirty="0"/>
              <a:t>Information</a:t>
            </a:r>
          </a:p>
        </p:txBody>
      </p:sp>
      <p:grpSp>
        <p:nvGrpSpPr>
          <p:cNvPr id="3" name="object 3"/>
          <p:cNvGrpSpPr/>
          <p:nvPr/>
        </p:nvGrpSpPr>
        <p:grpSpPr>
          <a:xfrm>
            <a:off x="81280" y="1576069"/>
            <a:ext cx="8981440" cy="2614930"/>
            <a:chOff x="81280" y="1576069"/>
            <a:chExt cx="8981440" cy="2614930"/>
          </a:xfrm>
        </p:grpSpPr>
        <p:sp>
          <p:nvSpPr>
            <p:cNvPr id="4" name="object 4"/>
            <p:cNvSpPr/>
            <p:nvPr/>
          </p:nvSpPr>
          <p:spPr>
            <a:xfrm>
              <a:off x="100330" y="1595119"/>
              <a:ext cx="8943340" cy="2576830"/>
            </a:xfrm>
            <a:custGeom>
              <a:avLst/>
              <a:gdLst/>
              <a:ahLst/>
              <a:cxnLst/>
              <a:rect l="l" t="t" r="r" b="b"/>
              <a:pathLst>
                <a:path w="8943340" h="2576829">
                  <a:moveTo>
                    <a:pt x="8943340" y="0"/>
                  </a:moveTo>
                  <a:lnTo>
                    <a:pt x="0" y="0"/>
                  </a:lnTo>
                  <a:lnTo>
                    <a:pt x="0" y="2213610"/>
                  </a:lnTo>
                  <a:lnTo>
                    <a:pt x="0" y="2576830"/>
                  </a:lnTo>
                  <a:lnTo>
                    <a:pt x="8943340" y="2576830"/>
                  </a:lnTo>
                  <a:lnTo>
                    <a:pt x="8943340" y="2213610"/>
                  </a:lnTo>
                  <a:lnTo>
                    <a:pt x="8943340" y="0"/>
                  </a:lnTo>
                  <a:close/>
                </a:path>
              </a:pathLst>
            </a:custGeom>
            <a:solidFill>
              <a:srgbClr val="FFFFFF"/>
            </a:solidFill>
          </p:spPr>
          <p:txBody>
            <a:bodyPr wrap="square" lIns="0" tIns="0" rIns="0" bIns="0" rtlCol="0"/>
            <a:lstStyle/>
            <a:p>
              <a:endParaRPr/>
            </a:p>
          </p:txBody>
        </p:sp>
        <p:sp>
          <p:nvSpPr>
            <p:cNvPr id="5" name="object 5"/>
            <p:cNvSpPr/>
            <p:nvPr/>
          </p:nvSpPr>
          <p:spPr>
            <a:xfrm>
              <a:off x="100330" y="1595119"/>
              <a:ext cx="8943340" cy="2576830"/>
            </a:xfrm>
            <a:custGeom>
              <a:avLst/>
              <a:gdLst/>
              <a:ahLst/>
              <a:cxnLst/>
              <a:rect l="l" t="t" r="r" b="b"/>
              <a:pathLst>
                <a:path w="8943340" h="2576829">
                  <a:moveTo>
                    <a:pt x="4471670" y="2576829"/>
                  </a:moveTo>
                  <a:lnTo>
                    <a:pt x="0" y="2576829"/>
                  </a:lnTo>
                  <a:lnTo>
                    <a:pt x="0" y="0"/>
                  </a:lnTo>
                  <a:lnTo>
                    <a:pt x="8943340" y="0"/>
                  </a:lnTo>
                  <a:lnTo>
                    <a:pt x="8943340" y="2576829"/>
                  </a:lnTo>
                  <a:lnTo>
                    <a:pt x="4471670" y="2576829"/>
                  </a:lnTo>
                  <a:close/>
                </a:path>
              </a:pathLst>
            </a:custGeom>
            <a:ln w="38097">
              <a:solidFill>
                <a:srgbClr val="00269E"/>
              </a:solidFill>
            </a:ln>
          </p:spPr>
          <p:txBody>
            <a:bodyPr wrap="square" lIns="0" tIns="0" rIns="0" bIns="0" rtlCol="0"/>
            <a:lstStyle/>
            <a:p>
              <a:endParaRPr/>
            </a:p>
          </p:txBody>
        </p:sp>
      </p:grpSp>
      <p:sp>
        <p:nvSpPr>
          <p:cNvPr id="6" name="object 6"/>
          <p:cNvSpPr txBox="1"/>
          <p:nvPr/>
        </p:nvSpPr>
        <p:spPr>
          <a:xfrm>
            <a:off x="177800" y="1537969"/>
            <a:ext cx="8228330" cy="2602230"/>
          </a:xfrm>
          <a:prstGeom prst="rect">
            <a:avLst/>
          </a:prstGeom>
        </p:spPr>
        <p:txBody>
          <a:bodyPr vert="horz" wrap="square" lIns="0" tIns="101600" rIns="0" bIns="0" rtlCol="0">
            <a:spAutoFit/>
          </a:bodyPr>
          <a:lstStyle/>
          <a:p>
            <a:pPr marL="574040">
              <a:lnSpc>
                <a:spcPct val="100000"/>
              </a:lnSpc>
              <a:spcBef>
                <a:spcPts val="800"/>
              </a:spcBef>
            </a:pPr>
            <a:r>
              <a:rPr sz="2800" b="1" spc="-5" dirty="0">
                <a:solidFill>
                  <a:srgbClr val="FB0027"/>
                </a:solidFill>
                <a:latin typeface="Arial"/>
                <a:cs typeface="Arial"/>
              </a:rPr>
              <a:t>Competence, Judgment and Ethical</a:t>
            </a:r>
            <a:r>
              <a:rPr sz="2800" b="1" spc="-45" dirty="0">
                <a:solidFill>
                  <a:srgbClr val="FB0027"/>
                </a:solidFill>
                <a:latin typeface="Arial"/>
                <a:cs typeface="Arial"/>
              </a:rPr>
              <a:t> </a:t>
            </a:r>
            <a:r>
              <a:rPr sz="2800" b="1" spc="-5" dirty="0">
                <a:solidFill>
                  <a:srgbClr val="FB0027"/>
                </a:solidFill>
                <a:latin typeface="Arial"/>
                <a:cs typeface="Arial"/>
              </a:rPr>
              <a:t>Behavior</a:t>
            </a:r>
            <a:endParaRPr sz="2800">
              <a:latin typeface="Arial"/>
              <a:cs typeface="Arial"/>
            </a:endParaRPr>
          </a:p>
          <a:p>
            <a:pPr marL="12700">
              <a:lnSpc>
                <a:spcPct val="100000"/>
              </a:lnSpc>
              <a:spcBef>
                <a:spcPts val="700"/>
              </a:spcBef>
            </a:pPr>
            <a:r>
              <a:rPr sz="4200" spc="794" baseline="2976" dirty="0">
                <a:solidFill>
                  <a:srgbClr val="00269E"/>
                </a:solidFill>
                <a:latin typeface="Wingdings"/>
                <a:cs typeface="Wingdings"/>
              </a:rPr>
              <a:t></a:t>
            </a:r>
            <a:r>
              <a:rPr sz="2800" b="1" spc="530" dirty="0">
                <a:solidFill>
                  <a:srgbClr val="00269E"/>
                </a:solidFill>
                <a:latin typeface="Arial"/>
                <a:cs typeface="Arial"/>
              </a:rPr>
              <a:t>Certified </a:t>
            </a:r>
            <a:r>
              <a:rPr sz="2800" b="1" spc="-10" dirty="0">
                <a:solidFill>
                  <a:srgbClr val="00269E"/>
                </a:solidFill>
                <a:latin typeface="Arial"/>
                <a:cs typeface="Arial"/>
              </a:rPr>
              <a:t>Public </a:t>
            </a:r>
            <a:r>
              <a:rPr sz="2800" b="1" spc="-5" dirty="0">
                <a:solidFill>
                  <a:srgbClr val="00269E"/>
                </a:solidFill>
                <a:latin typeface="Arial"/>
                <a:cs typeface="Arial"/>
              </a:rPr>
              <a:t>Accountants</a:t>
            </a:r>
            <a:r>
              <a:rPr sz="2800" b="1" spc="-525" dirty="0">
                <a:solidFill>
                  <a:srgbClr val="00269E"/>
                </a:solidFill>
                <a:latin typeface="Arial"/>
                <a:cs typeface="Arial"/>
              </a:rPr>
              <a:t> </a:t>
            </a:r>
            <a:r>
              <a:rPr sz="2800" b="1" spc="-5" dirty="0">
                <a:solidFill>
                  <a:srgbClr val="00269E"/>
                </a:solidFill>
                <a:latin typeface="Arial"/>
                <a:cs typeface="Arial"/>
              </a:rPr>
              <a:t>(CPAs)</a:t>
            </a:r>
            <a:endParaRPr sz="2800">
              <a:latin typeface="Arial"/>
              <a:cs typeface="Arial"/>
            </a:endParaRPr>
          </a:p>
          <a:p>
            <a:pPr marL="12700">
              <a:lnSpc>
                <a:spcPct val="100000"/>
              </a:lnSpc>
              <a:spcBef>
                <a:spcPts val="690"/>
              </a:spcBef>
            </a:pPr>
            <a:r>
              <a:rPr sz="4200" spc="660" baseline="2976" dirty="0">
                <a:solidFill>
                  <a:srgbClr val="00269E"/>
                </a:solidFill>
                <a:latin typeface="Wingdings"/>
                <a:cs typeface="Wingdings"/>
              </a:rPr>
              <a:t></a:t>
            </a:r>
            <a:r>
              <a:rPr sz="2800" b="1" spc="440" dirty="0">
                <a:solidFill>
                  <a:srgbClr val="00269E"/>
                </a:solidFill>
                <a:latin typeface="Arial"/>
                <a:cs typeface="Arial"/>
              </a:rPr>
              <a:t>Certificate </a:t>
            </a:r>
            <a:r>
              <a:rPr sz="2800" b="1" dirty="0">
                <a:solidFill>
                  <a:srgbClr val="00269E"/>
                </a:solidFill>
                <a:latin typeface="Arial"/>
                <a:cs typeface="Arial"/>
              </a:rPr>
              <a:t>in </a:t>
            </a:r>
            <a:r>
              <a:rPr sz="2800" b="1" spc="-5" dirty="0">
                <a:solidFill>
                  <a:srgbClr val="00269E"/>
                </a:solidFill>
                <a:latin typeface="Arial"/>
                <a:cs typeface="Arial"/>
              </a:rPr>
              <a:t>Management Accounting</a:t>
            </a:r>
            <a:r>
              <a:rPr sz="2800" b="1" spc="-480" dirty="0">
                <a:solidFill>
                  <a:srgbClr val="00269E"/>
                </a:solidFill>
                <a:latin typeface="Arial"/>
                <a:cs typeface="Arial"/>
              </a:rPr>
              <a:t> </a:t>
            </a:r>
            <a:r>
              <a:rPr sz="2800" b="1" spc="-690" dirty="0">
                <a:solidFill>
                  <a:srgbClr val="00269E"/>
                </a:solidFill>
                <a:latin typeface="Arial"/>
                <a:cs typeface="Arial"/>
              </a:rPr>
              <a:t>(CMA)</a:t>
            </a:r>
            <a:endParaRPr sz="2800">
              <a:latin typeface="Arial"/>
              <a:cs typeface="Arial"/>
            </a:endParaRPr>
          </a:p>
          <a:p>
            <a:pPr marL="12700">
              <a:lnSpc>
                <a:spcPct val="100000"/>
              </a:lnSpc>
              <a:spcBef>
                <a:spcPts val="700"/>
              </a:spcBef>
            </a:pPr>
            <a:r>
              <a:rPr sz="4200" spc="660" baseline="2976" dirty="0">
                <a:solidFill>
                  <a:srgbClr val="00269E"/>
                </a:solidFill>
                <a:latin typeface="Wingdings"/>
                <a:cs typeface="Wingdings"/>
              </a:rPr>
              <a:t></a:t>
            </a:r>
            <a:r>
              <a:rPr sz="2800" b="1" spc="440" dirty="0">
                <a:solidFill>
                  <a:srgbClr val="00269E"/>
                </a:solidFill>
                <a:latin typeface="Arial"/>
                <a:cs typeface="Arial"/>
              </a:rPr>
              <a:t>Certificate </a:t>
            </a:r>
            <a:r>
              <a:rPr sz="2800" b="1" dirty="0">
                <a:solidFill>
                  <a:srgbClr val="00269E"/>
                </a:solidFill>
                <a:latin typeface="Arial"/>
                <a:cs typeface="Arial"/>
              </a:rPr>
              <a:t>in </a:t>
            </a:r>
            <a:r>
              <a:rPr sz="2800" b="1" spc="-5" dirty="0">
                <a:solidFill>
                  <a:srgbClr val="00269E"/>
                </a:solidFill>
                <a:latin typeface="Arial"/>
                <a:cs typeface="Arial"/>
              </a:rPr>
              <a:t>Internal Auditing</a:t>
            </a:r>
            <a:r>
              <a:rPr sz="2800" b="1" spc="-445" dirty="0">
                <a:solidFill>
                  <a:srgbClr val="00269E"/>
                </a:solidFill>
                <a:latin typeface="Arial"/>
                <a:cs typeface="Arial"/>
              </a:rPr>
              <a:t> </a:t>
            </a:r>
            <a:r>
              <a:rPr sz="2800" b="1" spc="-5" dirty="0">
                <a:solidFill>
                  <a:srgbClr val="00269E"/>
                </a:solidFill>
                <a:latin typeface="Arial"/>
                <a:cs typeface="Arial"/>
              </a:rPr>
              <a:t>(CIA)</a:t>
            </a:r>
            <a:endParaRPr sz="2800">
              <a:latin typeface="Arial"/>
              <a:cs typeface="Arial"/>
            </a:endParaRPr>
          </a:p>
          <a:p>
            <a:pPr marL="12700">
              <a:lnSpc>
                <a:spcPct val="100000"/>
              </a:lnSpc>
              <a:spcBef>
                <a:spcPts val="700"/>
              </a:spcBef>
            </a:pPr>
            <a:r>
              <a:rPr sz="4200" spc="1582" baseline="2976" dirty="0">
                <a:solidFill>
                  <a:srgbClr val="00269E"/>
                </a:solidFill>
                <a:latin typeface="Wingdings"/>
                <a:cs typeface="Wingdings"/>
              </a:rPr>
              <a:t></a:t>
            </a:r>
            <a:r>
              <a:rPr sz="2800" b="1" spc="1055" dirty="0">
                <a:solidFill>
                  <a:srgbClr val="00269E"/>
                </a:solidFill>
                <a:latin typeface="Arial"/>
                <a:cs typeface="Arial"/>
              </a:rPr>
              <a:t>Code</a:t>
            </a:r>
            <a:r>
              <a:rPr sz="2800" b="1" spc="15" dirty="0">
                <a:solidFill>
                  <a:srgbClr val="00269E"/>
                </a:solidFill>
                <a:latin typeface="Arial"/>
                <a:cs typeface="Arial"/>
              </a:rPr>
              <a:t> </a:t>
            </a:r>
            <a:r>
              <a:rPr sz="2800" b="1" spc="-10" dirty="0">
                <a:solidFill>
                  <a:srgbClr val="00269E"/>
                </a:solidFill>
                <a:latin typeface="Arial"/>
                <a:cs typeface="Arial"/>
              </a:rPr>
              <a:t>of </a:t>
            </a:r>
            <a:r>
              <a:rPr sz="2800" b="1" spc="-5" dirty="0">
                <a:solidFill>
                  <a:srgbClr val="00269E"/>
                </a:solidFill>
                <a:latin typeface="Arial"/>
                <a:cs typeface="Arial"/>
              </a:rPr>
              <a:t>Professional Conduct</a:t>
            </a:r>
            <a:endParaRPr sz="2800">
              <a:latin typeface="Arial"/>
              <a:cs typeface="Arial"/>
            </a:endParaRPr>
          </a:p>
        </p:txBody>
      </p:sp>
      <p:sp>
        <p:nvSpPr>
          <p:cNvPr id="7" name="object 7"/>
          <p:cNvSpPr/>
          <p:nvPr/>
        </p:nvSpPr>
        <p:spPr>
          <a:xfrm>
            <a:off x="6103620" y="3802379"/>
            <a:ext cx="3016250" cy="2633979"/>
          </a:xfrm>
          <a:prstGeom prst="rect">
            <a:avLst/>
          </a:prstGeom>
          <a:blipFill>
            <a:blip r:embed="rId2" cstate="print"/>
            <a:stretch>
              <a:fillRect/>
            </a:stretch>
          </a:blipFill>
        </p:spPr>
        <p:txBody>
          <a:bodyPr wrap="square" lIns="0" tIns="0" rIns="0" bIns="0" rtlCol="0"/>
          <a:lstStyle/>
          <a:p>
            <a:endParaRPr/>
          </a:p>
        </p:txBody>
      </p:sp>
      <p:sp>
        <p:nvSpPr>
          <p:cNvPr id="8" name="object 8"/>
          <p:cNvSpPr txBox="1"/>
          <p:nvPr/>
        </p:nvSpPr>
        <p:spPr>
          <a:xfrm>
            <a:off x="7279640" y="4300220"/>
            <a:ext cx="927100" cy="1671320"/>
          </a:xfrm>
          <a:prstGeom prst="rect">
            <a:avLst/>
          </a:prstGeom>
        </p:spPr>
        <p:txBody>
          <a:bodyPr vert="horz" wrap="square" lIns="0" tIns="12700" rIns="0" bIns="0" rtlCol="0">
            <a:spAutoFit/>
          </a:bodyPr>
          <a:lstStyle/>
          <a:p>
            <a:pPr marL="244475" marR="5080" indent="-232410">
              <a:lnSpc>
                <a:spcPct val="100000"/>
              </a:lnSpc>
              <a:spcBef>
                <a:spcPts val="100"/>
              </a:spcBef>
            </a:pPr>
            <a:r>
              <a:rPr sz="5400" b="1" i="1" spc="405" dirty="0">
                <a:solidFill>
                  <a:srgbClr val="00269E"/>
                </a:solidFill>
                <a:latin typeface="Trebuchet MS"/>
                <a:cs typeface="Trebuchet MS"/>
              </a:rPr>
              <a:t>C</a:t>
            </a:r>
            <a:r>
              <a:rPr sz="5400" b="1" i="1" spc="165" dirty="0">
                <a:solidFill>
                  <a:srgbClr val="00269E"/>
                </a:solidFill>
                <a:latin typeface="Trebuchet MS"/>
                <a:cs typeface="Trebuchet MS"/>
              </a:rPr>
              <a:t>P </a:t>
            </a:r>
            <a:r>
              <a:rPr sz="5400" b="1" i="1" spc="114" dirty="0">
                <a:solidFill>
                  <a:srgbClr val="00269E"/>
                </a:solidFill>
                <a:latin typeface="Trebuchet MS"/>
                <a:cs typeface="Trebuchet MS"/>
              </a:rPr>
              <a:t> </a:t>
            </a:r>
            <a:r>
              <a:rPr sz="5400" b="1" i="1" spc="110" dirty="0">
                <a:solidFill>
                  <a:srgbClr val="00269E"/>
                </a:solidFill>
                <a:latin typeface="Trebuchet MS"/>
                <a:cs typeface="Trebuchet MS"/>
              </a:rPr>
              <a:t>A</a:t>
            </a:r>
            <a:endParaRPr sz="5400">
              <a:latin typeface="Trebuchet MS"/>
              <a:cs typeface="Trebuchet MS"/>
            </a:endParaRPr>
          </a:p>
        </p:txBody>
      </p:sp>
      <p:sp>
        <p:nvSpPr>
          <p:cNvPr id="10" name="object 10"/>
          <p:cNvSpPr txBox="1">
            <a:spLocks noGrp="1"/>
          </p:cNvSpPr>
          <p:nvPr>
            <p:ph type="ftr" sz="quarter" idx="5"/>
          </p:nvPr>
        </p:nvSpPr>
        <p:spPr>
          <a:prstGeom prst="rect">
            <a:avLst/>
          </a:prstGeom>
        </p:spPr>
        <p:txBody>
          <a:bodyPr vert="horz" wrap="square" lIns="0" tIns="0" rIns="0" bIns="0" rtlCol="0">
            <a:spAutoFit/>
          </a:bodyPr>
          <a:lstStyle/>
          <a:p>
            <a:pPr marL="12700">
              <a:lnSpc>
                <a:spcPts val="1675"/>
              </a:lnSpc>
            </a:pPr>
            <a:r>
              <a:rPr dirty="0"/>
              <a:t>McGraw-Hill/Irwin</a:t>
            </a:r>
          </a:p>
        </p:txBody>
      </p:sp>
    </p:spTree>
  </p:cSld>
  <p:clrMapOvr>
    <a:masterClrMapping/>
  </p:clrMapOvr>
  <p:transition>
    <p:blinds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762060" y="151190"/>
            <a:ext cx="7696200" cy="1296670"/>
            <a:chOff x="762060" y="151190"/>
            <a:chExt cx="7696200" cy="1296670"/>
          </a:xfrm>
        </p:grpSpPr>
        <p:sp>
          <p:nvSpPr>
            <p:cNvPr id="3" name="object 3"/>
            <p:cNvSpPr/>
            <p:nvPr/>
          </p:nvSpPr>
          <p:spPr>
            <a:xfrm>
              <a:off x="844550" y="234949"/>
              <a:ext cx="7607300" cy="1206500"/>
            </a:xfrm>
            <a:custGeom>
              <a:avLst/>
              <a:gdLst/>
              <a:ahLst/>
              <a:cxnLst/>
              <a:rect l="l" t="t" r="r" b="b"/>
              <a:pathLst>
                <a:path w="7607300" h="1206500">
                  <a:moveTo>
                    <a:pt x="7607300" y="0"/>
                  </a:moveTo>
                  <a:lnTo>
                    <a:pt x="0" y="0"/>
                  </a:lnTo>
                  <a:lnTo>
                    <a:pt x="0" y="1130300"/>
                  </a:lnTo>
                  <a:lnTo>
                    <a:pt x="0" y="1206500"/>
                  </a:lnTo>
                  <a:lnTo>
                    <a:pt x="7607300" y="1206500"/>
                  </a:lnTo>
                  <a:lnTo>
                    <a:pt x="7607300" y="1130300"/>
                  </a:lnTo>
                  <a:lnTo>
                    <a:pt x="7607300" y="0"/>
                  </a:lnTo>
                  <a:close/>
                </a:path>
              </a:pathLst>
            </a:custGeom>
            <a:solidFill>
              <a:srgbClr val="EE9000"/>
            </a:solidFill>
          </p:spPr>
          <p:txBody>
            <a:bodyPr wrap="square" lIns="0" tIns="0" rIns="0" bIns="0" rtlCol="0"/>
            <a:lstStyle/>
            <a:p>
              <a:endParaRPr/>
            </a:p>
          </p:txBody>
        </p:sp>
        <p:sp>
          <p:nvSpPr>
            <p:cNvPr id="4" name="object 4"/>
            <p:cNvSpPr/>
            <p:nvPr/>
          </p:nvSpPr>
          <p:spPr>
            <a:xfrm>
              <a:off x="844549" y="234950"/>
              <a:ext cx="7607300" cy="1206500"/>
            </a:xfrm>
            <a:custGeom>
              <a:avLst/>
              <a:gdLst/>
              <a:ahLst/>
              <a:cxnLst/>
              <a:rect l="l" t="t" r="r" b="b"/>
              <a:pathLst>
                <a:path w="7607300" h="1206500">
                  <a:moveTo>
                    <a:pt x="3803650" y="1206500"/>
                  </a:moveTo>
                  <a:lnTo>
                    <a:pt x="0" y="1206500"/>
                  </a:lnTo>
                  <a:lnTo>
                    <a:pt x="0" y="0"/>
                  </a:lnTo>
                  <a:lnTo>
                    <a:pt x="7607300" y="0"/>
                  </a:lnTo>
                  <a:lnTo>
                    <a:pt x="7607300" y="1206500"/>
                  </a:lnTo>
                  <a:lnTo>
                    <a:pt x="3803650" y="1206500"/>
                  </a:lnTo>
                  <a:close/>
                </a:path>
              </a:pathLst>
            </a:custGeom>
            <a:ln w="12579">
              <a:solidFill>
                <a:srgbClr val="EE9000"/>
              </a:solidFill>
            </a:ln>
          </p:spPr>
          <p:txBody>
            <a:bodyPr wrap="square" lIns="0" tIns="0" rIns="0" bIns="0" rtlCol="0"/>
            <a:lstStyle/>
            <a:p>
              <a:endParaRPr/>
            </a:p>
          </p:txBody>
        </p:sp>
        <p:sp>
          <p:nvSpPr>
            <p:cNvPr id="5" name="object 5"/>
            <p:cNvSpPr/>
            <p:nvPr/>
          </p:nvSpPr>
          <p:spPr>
            <a:xfrm>
              <a:off x="768349" y="157479"/>
              <a:ext cx="7607300" cy="1207770"/>
            </a:xfrm>
            <a:custGeom>
              <a:avLst/>
              <a:gdLst/>
              <a:ahLst/>
              <a:cxnLst/>
              <a:rect l="l" t="t" r="r" b="b"/>
              <a:pathLst>
                <a:path w="7607300" h="1207770">
                  <a:moveTo>
                    <a:pt x="7607300" y="0"/>
                  </a:moveTo>
                  <a:lnTo>
                    <a:pt x="0" y="0"/>
                  </a:lnTo>
                  <a:lnTo>
                    <a:pt x="0" y="1207770"/>
                  </a:lnTo>
                  <a:lnTo>
                    <a:pt x="7607300" y="1207770"/>
                  </a:lnTo>
                  <a:close/>
                </a:path>
              </a:pathLst>
            </a:custGeom>
            <a:solidFill>
              <a:srgbClr val="005300"/>
            </a:solidFill>
          </p:spPr>
          <p:txBody>
            <a:bodyPr wrap="square" lIns="0" tIns="0" rIns="0" bIns="0" rtlCol="0"/>
            <a:lstStyle/>
            <a:p>
              <a:endParaRPr/>
            </a:p>
          </p:txBody>
        </p:sp>
        <p:sp>
          <p:nvSpPr>
            <p:cNvPr id="6" name="object 6"/>
            <p:cNvSpPr/>
            <p:nvPr/>
          </p:nvSpPr>
          <p:spPr>
            <a:xfrm>
              <a:off x="768349" y="157479"/>
              <a:ext cx="7607300" cy="1207770"/>
            </a:xfrm>
            <a:custGeom>
              <a:avLst/>
              <a:gdLst/>
              <a:ahLst/>
              <a:cxnLst/>
              <a:rect l="l" t="t" r="r" b="b"/>
              <a:pathLst>
                <a:path w="7607300" h="1207770">
                  <a:moveTo>
                    <a:pt x="3803650" y="1207770"/>
                  </a:moveTo>
                  <a:lnTo>
                    <a:pt x="0" y="1207770"/>
                  </a:lnTo>
                  <a:lnTo>
                    <a:pt x="0" y="0"/>
                  </a:lnTo>
                  <a:lnTo>
                    <a:pt x="7607300" y="0"/>
                  </a:lnTo>
                  <a:lnTo>
                    <a:pt x="7607300" y="1207770"/>
                  </a:lnTo>
                  <a:lnTo>
                    <a:pt x="3803650" y="1207770"/>
                  </a:lnTo>
                  <a:close/>
                </a:path>
              </a:pathLst>
            </a:custGeom>
            <a:ln w="12579">
              <a:solidFill>
                <a:srgbClr val="EE9000"/>
              </a:solidFill>
            </a:ln>
          </p:spPr>
          <p:txBody>
            <a:bodyPr wrap="square" lIns="0" tIns="0" rIns="0" bIns="0" rtlCol="0"/>
            <a:lstStyle/>
            <a:p>
              <a:endParaRPr/>
            </a:p>
          </p:txBody>
        </p:sp>
      </p:grpSp>
      <p:sp>
        <p:nvSpPr>
          <p:cNvPr id="7" name="object 7"/>
          <p:cNvSpPr txBox="1">
            <a:spLocks noGrp="1"/>
          </p:cNvSpPr>
          <p:nvPr>
            <p:ph type="title"/>
          </p:nvPr>
        </p:nvSpPr>
        <p:spPr>
          <a:prstGeom prst="rect">
            <a:avLst/>
          </a:prstGeom>
        </p:spPr>
        <p:txBody>
          <a:bodyPr vert="horz" wrap="square" lIns="0" tIns="5715" rIns="0" bIns="0" rtlCol="0">
            <a:spAutoFit/>
          </a:bodyPr>
          <a:lstStyle/>
          <a:p>
            <a:pPr>
              <a:lnSpc>
                <a:spcPct val="100000"/>
              </a:lnSpc>
              <a:spcBef>
                <a:spcPts val="45"/>
              </a:spcBef>
            </a:pPr>
            <a:endParaRPr sz="3750"/>
          </a:p>
          <a:p>
            <a:pPr marL="1270" algn="ctr">
              <a:lnSpc>
                <a:spcPct val="100000"/>
              </a:lnSpc>
            </a:pPr>
            <a:r>
              <a:rPr spc="-5" dirty="0"/>
              <a:t>End </a:t>
            </a:r>
            <a:r>
              <a:rPr dirty="0"/>
              <a:t>of Chapter</a:t>
            </a:r>
            <a:r>
              <a:rPr spc="-10" dirty="0"/>
              <a:t> </a:t>
            </a:r>
            <a:r>
              <a:rPr dirty="0"/>
              <a:t>1</a:t>
            </a:r>
          </a:p>
        </p:txBody>
      </p:sp>
      <p:sp>
        <p:nvSpPr>
          <p:cNvPr id="8" name="object 8"/>
          <p:cNvSpPr/>
          <p:nvPr/>
        </p:nvSpPr>
        <p:spPr>
          <a:xfrm>
            <a:off x="2339339" y="1710689"/>
            <a:ext cx="4998720" cy="4635500"/>
          </a:xfrm>
          <a:prstGeom prst="rect">
            <a:avLst/>
          </a:prstGeom>
          <a:blipFill>
            <a:blip r:embed="rId2" cstate="print"/>
            <a:stretch>
              <a:fillRect/>
            </a:stretch>
          </a:blipFill>
        </p:spPr>
        <p:txBody>
          <a:bodyPr wrap="square" lIns="0" tIns="0" rIns="0" bIns="0" rtlCol="0"/>
          <a:lstStyle/>
          <a:p>
            <a:endParaRPr/>
          </a:p>
        </p:txBody>
      </p:sp>
      <p:sp>
        <p:nvSpPr>
          <p:cNvPr id="9" name="object 9"/>
          <p:cNvSpPr txBox="1">
            <a:spLocks noGrp="1"/>
          </p:cNvSpPr>
          <p:nvPr>
            <p:ph type="dt" sz="half" idx="6"/>
          </p:nvPr>
        </p:nvSpPr>
        <p:spPr>
          <a:prstGeom prst="rect">
            <a:avLst/>
          </a:prstGeom>
        </p:spPr>
        <p:txBody>
          <a:bodyPr vert="horz" wrap="square" lIns="0" tIns="635" rIns="0" bIns="0" rtlCol="0">
            <a:spAutoFit/>
          </a:bodyPr>
          <a:lstStyle/>
          <a:p>
            <a:pPr marL="12700">
              <a:lnSpc>
                <a:spcPct val="100000"/>
              </a:lnSpc>
              <a:spcBef>
                <a:spcPts val="5"/>
              </a:spcBef>
            </a:pPr>
            <a:r>
              <a:rPr dirty="0"/>
              <a:t>© The </a:t>
            </a:r>
            <a:r>
              <a:rPr spc="-5" dirty="0"/>
              <a:t>McGraw-Hill Companies, Inc.,</a:t>
            </a:r>
            <a:r>
              <a:rPr spc="-20" dirty="0"/>
              <a:t> </a:t>
            </a:r>
            <a:r>
              <a:rPr dirty="0"/>
              <a:t>2002</a:t>
            </a:r>
          </a:p>
        </p:txBody>
      </p:sp>
      <p:sp>
        <p:nvSpPr>
          <p:cNvPr id="10" name="object 10"/>
          <p:cNvSpPr txBox="1">
            <a:spLocks noGrp="1"/>
          </p:cNvSpPr>
          <p:nvPr>
            <p:ph type="ftr" sz="quarter" idx="5"/>
          </p:nvPr>
        </p:nvSpPr>
        <p:spPr>
          <a:prstGeom prst="rect">
            <a:avLst/>
          </a:prstGeom>
        </p:spPr>
        <p:txBody>
          <a:bodyPr vert="horz" wrap="square" lIns="0" tIns="0" rIns="0" bIns="0" rtlCol="0">
            <a:spAutoFit/>
          </a:bodyPr>
          <a:lstStyle/>
          <a:p>
            <a:pPr marL="12700">
              <a:lnSpc>
                <a:spcPts val="1675"/>
              </a:lnSpc>
            </a:pPr>
            <a:r>
              <a:rPr dirty="0"/>
              <a:t>McGraw-Hill/Irwin</a:t>
            </a:r>
          </a:p>
        </p:txBody>
      </p:sp>
    </p:spTree>
  </p:cSld>
  <p:clrMapOvr>
    <a:masterClrMapping/>
  </p:clrMapOvr>
  <p:transition>
    <p:blinds/>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6858000"/>
          </a:xfrm>
          <a:custGeom>
            <a:avLst/>
            <a:gdLst/>
            <a:ahLst/>
            <a:cxnLst/>
            <a:rect l="l" t="t" r="r" b="b"/>
            <a:pathLst>
              <a:path w="9144000" h="6858000">
                <a:moveTo>
                  <a:pt x="9144000" y="0"/>
                </a:moveTo>
                <a:lnTo>
                  <a:pt x="0" y="0"/>
                </a:lnTo>
                <a:lnTo>
                  <a:pt x="0" y="6858000"/>
                </a:lnTo>
                <a:lnTo>
                  <a:pt x="9144000" y="6858000"/>
                </a:lnTo>
                <a:close/>
              </a:path>
            </a:pathLst>
          </a:custGeom>
          <a:solidFill>
            <a:srgbClr val="F5BE68"/>
          </a:solidFill>
        </p:spPr>
        <p:txBody>
          <a:bodyPr wrap="square" lIns="0" tIns="0" rIns="0" bIns="0" rtlCol="0"/>
          <a:lstStyle/>
          <a:p>
            <a:endParaRPr dirty="0"/>
          </a:p>
        </p:txBody>
      </p:sp>
      <p:grpSp>
        <p:nvGrpSpPr>
          <p:cNvPr id="4" name="object 4"/>
          <p:cNvGrpSpPr/>
          <p:nvPr/>
        </p:nvGrpSpPr>
        <p:grpSpPr>
          <a:xfrm>
            <a:off x="3657660" y="228660"/>
            <a:ext cx="2133600" cy="1143000"/>
            <a:chOff x="3657660" y="228660"/>
            <a:chExt cx="2133600" cy="1143000"/>
          </a:xfrm>
        </p:grpSpPr>
        <p:sp>
          <p:nvSpPr>
            <p:cNvPr id="5" name="object 5"/>
            <p:cNvSpPr/>
            <p:nvPr/>
          </p:nvSpPr>
          <p:spPr>
            <a:xfrm>
              <a:off x="3663950" y="234949"/>
              <a:ext cx="2120900" cy="1130300"/>
            </a:xfrm>
            <a:custGeom>
              <a:avLst/>
              <a:gdLst/>
              <a:ahLst/>
              <a:cxnLst/>
              <a:rect l="l" t="t" r="r" b="b"/>
              <a:pathLst>
                <a:path w="2120900" h="1130300">
                  <a:moveTo>
                    <a:pt x="1979929" y="0"/>
                  </a:moveTo>
                  <a:lnTo>
                    <a:pt x="140970" y="0"/>
                  </a:lnTo>
                  <a:lnTo>
                    <a:pt x="98999" y="7833"/>
                  </a:lnTo>
                  <a:lnTo>
                    <a:pt x="60624" y="29138"/>
                  </a:lnTo>
                  <a:lnTo>
                    <a:pt x="29138" y="60624"/>
                  </a:lnTo>
                  <a:lnTo>
                    <a:pt x="7833" y="98999"/>
                  </a:lnTo>
                  <a:lnTo>
                    <a:pt x="0" y="140970"/>
                  </a:lnTo>
                  <a:lnTo>
                    <a:pt x="0" y="988060"/>
                  </a:lnTo>
                  <a:lnTo>
                    <a:pt x="7833" y="1030163"/>
                  </a:lnTo>
                  <a:lnTo>
                    <a:pt x="29138" y="1068852"/>
                  </a:lnTo>
                  <a:lnTo>
                    <a:pt x="60624" y="1100714"/>
                  </a:lnTo>
                  <a:lnTo>
                    <a:pt x="98999" y="1122334"/>
                  </a:lnTo>
                  <a:lnTo>
                    <a:pt x="140970" y="1130300"/>
                  </a:lnTo>
                  <a:lnTo>
                    <a:pt x="1979929" y="1130300"/>
                  </a:lnTo>
                  <a:lnTo>
                    <a:pt x="2021413" y="1122334"/>
                  </a:lnTo>
                  <a:lnTo>
                    <a:pt x="2059726" y="1100714"/>
                  </a:lnTo>
                  <a:lnTo>
                    <a:pt x="2091395" y="1068852"/>
                  </a:lnTo>
                  <a:lnTo>
                    <a:pt x="2112944" y="1030163"/>
                  </a:lnTo>
                  <a:lnTo>
                    <a:pt x="2120900" y="988060"/>
                  </a:lnTo>
                  <a:lnTo>
                    <a:pt x="2120900" y="140970"/>
                  </a:lnTo>
                  <a:lnTo>
                    <a:pt x="2112944" y="98999"/>
                  </a:lnTo>
                  <a:lnTo>
                    <a:pt x="2091395" y="60624"/>
                  </a:lnTo>
                  <a:lnTo>
                    <a:pt x="2059726" y="29138"/>
                  </a:lnTo>
                  <a:lnTo>
                    <a:pt x="2021413" y="7833"/>
                  </a:lnTo>
                  <a:lnTo>
                    <a:pt x="1979929" y="0"/>
                  </a:lnTo>
                  <a:close/>
                </a:path>
              </a:pathLst>
            </a:custGeom>
            <a:solidFill>
              <a:srgbClr val="C7FDC7"/>
            </a:solidFill>
          </p:spPr>
          <p:txBody>
            <a:bodyPr wrap="square" lIns="0" tIns="0" rIns="0" bIns="0" rtlCol="0"/>
            <a:lstStyle/>
            <a:p>
              <a:endParaRPr/>
            </a:p>
          </p:txBody>
        </p:sp>
        <p:sp>
          <p:nvSpPr>
            <p:cNvPr id="6" name="object 6"/>
            <p:cNvSpPr/>
            <p:nvPr/>
          </p:nvSpPr>
          <p:spPr>
            <a:xfrm>
              <a:off x="3663950" y="234949"/>
              <a:ext cx="2120900" cy="1130300"/>
            </a:xfrm>
            <a:custGeom>
              <a:avLst/>
              <a:gdLst/>
              <a:ahLst/>
              <a:cxnLst/>
              <a:rect l="l" t="t" r="r" b="b"/>
              <a:pathLst>
                <a:path w="2120900" h="1130300">
                  <a:moveTo>
                    <a:pt x="140970" y="0"/>
                  </a:moveTo>
                  <a:lnTo>
                    <a:pt x="98999" y="7833"/>
                  </a:lnTo>
                  <a:lnTo>
                    <a:pt x="60624" y="29138"/>
                  </a:lnTo>
                  <a:lnTo>
                    <a:pt x="29138" y="60624"/>
                  </a:lnTo>
                  <a:lnTo>
                    <a:pt x="7833" y="98999"/>
                  </a:lnTo>
                  <a:lnTo>
                    <a:pt x="0" y="140970"/>
                  </a:lnTo>
                  <a:lnTo>
                    <a:pt x="0" y="988060"/>
                  </a:lnTo>
                  <a:lnTo>
                    <a:pt x="7833" y="1030163"/>
                  </a:lnTo>
                  <a:lnTo>
                    <a:pt x="29138" y="1068852"/>
                  </a:lnTo>
                  <a:lnTo>
                    <a:pt x="60624" y="1100714"/>
                  </a:lnTo>
                  <a:lnTo>
                    <a:pt x="98999" y="1122334"/>
                  </a:lnTo>
                  <a:lnTo>
                    <a:pt x="140970" y="1130300"/>
                  </a:lnTo>
                  <a:lnTo>
                    <a:pt x="1979929" y="1130300"/>
                  </a:lnTo>
                  <a:lnTo>
                    <a:pt x="2021413" y="1122334"/>
                  </a:lnTo>
                  <a:lnTo>
                    <a:pt x="2059726" y="1100714"/>
                  </a:lnTo>
                  <a:lnTo>
                    <a:pt x="2091395" y="1068852"/>
                  </a:lnTo>
                  <a:lnTo>
                    <a:pt x="2112944" y="1030163"/>
                  </a:lnTo>
                  <a:lnTo>
                    <a:pt x="2120900" y="988060"/>
                  </a:lnTo>
                  <a:lnTo>
                    <a:pt x="2120900" y="140970"/>
                  </a:lnTo>
                  <a:lnTo>
                    <a:pt x="2112944" y="98999"/>
                  </a:lnTo>
                  <a:lnTo>
                    <a:pt x="2091395" y="60624"/>
                  </a:lnTo>
                  <a:lnTo>
                    <a:pt x="2059726" y="29138"/>
                  </a:lnTo>
                  <a:lnTo>
                    <a:pt x="2021413" y="7833"/>
                  </a:lnTo>
                  <a:lnTo>
                    <a:pt x="1979929" y="0"/>
                  </a:lnTo>
                  <a:lnTo>
                    <a:pt x="140970" y="0"/>
                  </a:lnTo>
                  <a:close/>
                </a:path>
              </a:pathLst>
            </a:custGeom>
            <a:ln w="12579">
              <a:solidFill>
                <a:srgbClr val="00269E"/>
              </a:solidFill>
            </a:ln>
          </p:spPr>
          <p:txBody>
            <a:bodyPr wrap="square" lIns="0" tIns="0" rIns="0" bIns="0" rtlCol="0"/>
            <a:lstStyle/>
            <a:p>
              <a:endParaRPr/>
            </a:p>
          </p:txBody>
        </p:sp>
      </p:grpSp>
      <p:sp>
        <p:nvSpPr>
          <p:cNvPr id="7" name="object 7"/>
          <p:cNvSpPr txBox="1">
            <a:spLocks noGrp="1"/>
          </p:cNvSpPr>
          <p:nvPr>
            <p:ph type="title"/>
          </p:nvPr>
        </p:nvSpPr>
        <p:spPr>
          <a:xfrm>
            <a:off x="3898900" y="238759"/>
            <a:ext cx="1651000" cy="1122680"/>
          </a:xfrm>
          <a:prstGeom prst="rect">
            <a:avLst/>
          </a:prstGeom>
        </p:spPr>
        <p:txBody>
          <a:bodyPr vert="horz" wrap="square" lIns="0" tIns="12700" rIns="0" bIns="0" rtlCol="0">
            <a:spAutoFit/>
          </a:bodyPr>
          <a:lstStyle/>
          <a:p>
            <a:pPr marL="12065" marR="5080" indent="-1905" algn="ctr">
              <a:lnSpc>
                <a:spcPct val="100000"/>
              </a:lnSpc>
              <a:spcBef>
                <a:spcPts val="100"/>
              </a:spcBef>
            </a:pPr>
            <a:r>
              <a:rPr sz="2400" b="1" spc="-5" dirty="0">
                <a:solidFill>
                  <a:srgbClr val="00269E"/>
                </a:solidFill>
                <a:latin typeface="Arial"/>
                <a:cs typeface="Arial"/>
              </a:rPr>
              <a:t>The  </a:t>
            </a:r>
            <a:r>
              <a:rPr sz="2400" b="1" spc="-10" dirty="0">
                <a:solidFill>
                  <a:srgbClr val="00269E"/>
                </a:solidFill>
                <a:latin typeface="Arial"/>
                <a:cs typeface="Arial"/>
              </a:rPr>
              <a:t>ac</a:t>
            </a:r>
            <a:r>
              <a:rPr sz="2400" b="1" dirty="0">
                <a:solidFill>
                  <a:srgbClr val="00269E"/>
                </a:solidFill>
                <a:latin typeface="Arial"/>
                <a:cs typeface="Arial"/>
              </a:rPr>
              <a:t>c</a:t>
            </a:r>
            <a:r>
              <a:rPr sz="2400" b="1" spc="-10" dirty="0">
                <a:solidFill>
                  <a:srgbClr val="00269E"/>
                </a:solidFill>
                <a:latin typeface="Arial"/>
                <a:cs typeface="Arial"/>
              </a:rPr>
              <a:t>ou</a:t>
            </a:r>
            <a:r>
              <a:rPr sz="2400" b="1" spc="5" dirty="0">
                <a:solidFill>
                  <a:srgbClr val="00269E"/>
                </a:solidFill>
                <a:latin typeface="Arial"/>
                <a:cs typeface="Arial"/>
              </a:rPr>
              <a:t>n</a:t>
            </a:r>
            <a:r>
              <a:rPr sz="2400" b="1" dirty="0">
                <a:solidFill>
                  <a:srgbClr val="00269E"/>
                </a:solidFill>
                <a:latin typeface="Arial"/>
                <a:cs typeface="Arial"/>
              </a:rPr>
              <a:t>ti</a:t>
            </a:r>
            <a:r>
              <a:rPr sz="2400" b="1" spc="5" dirty="0">
                <a:solidFill>
                  <a:srgbClr val="00269E"/>
                </a:solidFill>
                <a:latin typeface="Arial"/>
                <a:cs typeface="Arial"/>
              </a:rPr>
              <a:t>n</a:t>
            </a:r>
            <a:r>
              <a:rPr sz="2400" b="1" dirty="0">
                <a:solidFill>
                  <a:srgbClr val="00269E"/>
                </a:solidFill>
                <a:latin typeface="Arial"/>
                <a:cs typeface="Arial"/>
              </a:rPr>
              <a:t>g  </a:t>
            </a:r>
            <a:r>
              <a:rPr sz="2400" b="1" spc="-5" dirty="0">
                <a:solidFill>
                  <a:srgbClr val="00269E"/>
                </a:solidFill>
                <a:latin typeface="Arial"/>
                <a:cs typeface="Arial"/>
              </a:rPr>
              <a:t>process</a:t>
            </a:r>
            <a:endParaRPr sz="2400">
              <a:latin typeface="Arial"/>
              <a:cs typeface="Arial"/>
            </a:endParaRPr>
          </a:p>
        </p:txBody>
      </p:sp>
      <p:grpSp>
        <p:nvGrpSpPr>
          <p:cNvPr id="8" name="object 8"/>
          <p:cNvGrpSpPr/>
          <p:nvPr/>
        </p:nvGrpSpPr>
        <p:grpSpPr>
          <a:xfrm>
            <a:off x="3657600" y="5562600"/>
            <a:ext cx="2133600" cy="1143000"/>
            <a:chOff x="3657600" y="5562600"/>
            <a:chExt cx="2133600" cy="1143000"/>
          </a:xfrm>
        </p:grpSpPr>
        <p:sp>
          <p:nvSpPr>
            <p:cNvPr id="9" name="object 9"/>
            <p:cNvSpPr/>
            <p:nvPr/>
          </p:nvSpPr>
          <p:spPr>
            <a:xfrm>
              <a:off x="3663950" y="5568950"/>
              <a:ext cx="2120900" cy="1130300"/>
            </a:xfrm>
            <a:custGeom>
              <a:avLst/>
              <a:gdLst/>
              <a:ahLst/>
              <a:cxnLst/>
              <a:rect l="l" t="t" r="r" b="b"/>
              <a:pathLst>
                <a:path w="2120900" h="1130300">
                  <a:moveTo>
                    <a:pt x="1979929" y="0"/>
                  </a:moveTo>
                  <a:lnTo>
                    <a:pt x="140970" y="0"/>
                  </a:lnTo>
                  <a:lnTo>
                    <a:pt x="98999" y="7833"/>
                  </a:lnTo>
                  <a:lnTo>
                    <a:pt x="60624" y="29138"/>
                  </a:lnTo>
                  <a:lnTo>
                    <a:pt x="29138" y="60624"/>
                  </a:lnTo>
                  <a:lnTo>
                    <a:pt x="7833" y="98999"/>
                  </a:lnTo>
                  <a:lnTo>
                    <a:pt x="0" y="140969"/>
                  </a:lnTo>
                  <a:lnTo>
                    <a:pt x="0" y="989330"/>
                  </a:lnTo>
                  <a:lnTo>
                    <a:pt x="7833" y="1030813"/>
                  </a:lnTo>
                  <a:lnTo>
                    <a:pt x="29138" y="1069126"/>
                  </a:lnTo>
                  <a:lnTo>
                    <a:pt x="60624" y="1100795"/>
                  </a:lnTo>
                  <a:lnTo>
                    <a:pt x="98999" y="1122344"/>
                  </a:lnTo>
                  <a:lnTo>
                    <a:pt x="140970" y="1130300"/>
                  </a:lnTo>
                  <a:lnTo>
                    <a:pt x="1979929" y="1130300"/>
                  </a:lnTo>
                  <a:lnTo>
                    <a:pt x="2021413" y="1122344"/>
                  </a:lnTo>
                  <a:lnTo>
                    <a:pt x="2059726" y="1100795"/>
                  </a:lnTo>
                  <a:lnTo>
                    <a:pt x="2091395" y="1069126"/>
                  </a:lnTo>
                  <a:lnTo>
                    <a:pt x="2112944" y="1030813"/>
                  </a:lnTo>
                  <a:lnTo>
                    <a:pt x="2120900" y="989330"/>
                  </a:lnTo>
                  <a:lnTo>
                    <a:pt x="2120900" y="140969"/>
                  </a:lnTo>
                  <a:lnTo>
                    <a:pt x="2112944" y="98999"/>
                  </a:lnTo>
                  <a:lnTo>
                    <a:pt x="2091395" y="60624"/>
                  </a:lnTo>
                  <a:lnTo>
                    <a:pt x="2059726" y="29138"/>
                  </a:lnTo>
                  <a:lnTo>
                    <a:pt x="2021413" y="7833"/>
                  </a:lnTo>
                  <a:lnTo>
                    <a:pt x="1979929" y="0"/>
                  </a:lnTo>
                  <a:close/>
                </a:path>
              </a:pathLst>
            </a:custGeom>
            <a:solidFill>
              <a:srgbClr val="C7FDC7"/>
            </a:solidFill>
          </p:spPr>
          <p:txBody>
            <a:bodyPr wrap="square" lIns="0" tIns="0" rIns="0" bIns="0" rtlCol="0"/>
            <a:lstStyle/>
            <a:p>
              <a:endParaRPr/>
            </a:p>
          </p:txBody>
        </p:sp>
        <p:sp>
          <p:nvSpPr>
            <p:cNvPr id="10" name="object 10"/>
            <p:cNvSpPr/>
            <p:nvPr/>
          </p:nvSpPr>
          <p:spPr>
            <a:xfrm>
              <a:off x="3663950" y="5568950"/>
              <a:ext cx="2120900" cy="1130300"/>
            </a:xfrm>
            <a:custGeom>
              <a:avLst/>
              <a:gdLst/>
              <a:ahLst/>
              <a:cxnLst/>
              <a:rect l="l" t="t" r="r" b="b"/>
              <a:pathLst>
                <a:path w="2120900" h="1130300">
                  <a:moveTo>
                    <a:pt x="140970" y="0"/>
                  </a:moveTo>
                  <a:lnTo>
                    <a:pt x="98999" y="7833"/>
                  </a:lnTo>
                  <a:lnTo>
                    <a:pt x="60624" y="29138"/>
                  </a:lnTo>
                  <a:lnTo>
                    <a:pt x="29138" y="60624"/>
                  </a:lnTo>
                  <a:lnTo>
                    <a:pt x="7833" y="98999"/>
                  </a:lnTo>
                  <a:lnTo>
                    <a:pt x="0" y="140969"/>
                  </a:lnTo>
                  <a:lnTo>
                    <a:pt x="0" y="989330"/>
                  </a:lnTo>
                  <a:lnTo>
                    <a:pt x="7833" y="1030813"/>
                  </a:lnTo>
                  <a:lnTo>
                    <a:pt x="29138" y="1069126"/>
                  </a:lnTo>
                  <a:lnTo>
                    <a:pt x="60624" y="1100795"/>
                  </a:lnTo>
                  <a:lnTo>
                    <a:pt x="98999" y="1122344"/>
                  </a:lnTo>
                  <a:lnTo>
                    <a:pt x="140970" y="1130300"/>
                  </a:lnTo>
                  <a:lnTo>
                    <a:pt x="1979929" y="1130300"/>
                  </a:lnTo>
                  <a:lnTo>
                    <a:pt x="2021413" y="1122344"/>
                  </a:lnTo>
                  <a:lnTo>
                    <a:pt x="2059726" y="1100795"/>
                  </a:lnTo>
                  <a:lnTo>
                    <a:pt x="2091395" y="1069126"/>
                  </a:lnTo>
                  <a:lnTo>
                    <a:pt x="2112944" y="1030813"/>
                  </a:lnTo>
                  <a:lnTo>
                    <a:pt x="2120900" y="989330"/>
                  </a:lnTo>
                  <a:lnTo>
                    <a:pt x="2120900" y="140969"/>
                  </a:lnTo>
                  <a:lnTo>
                    <a:pt x="2112944" y="98999"/>
                  </a:lnTo>
                  <a:lnTo>
                    <a:pt x="2091395" y="60624"/>
                  </a:lnTo>
                  <a:lnTo>
                    <a:pt x="2059726" y="29138"/>
                  </a:lnTo>
                  <a:lnTo>
                    <a:pt x="2021413" y="7833"/>
                  </a:lnTo>
                  <a:lnTo>
                    <a:pt x="1979929" y="0"/>
                  </a:lnTo>
                  <a:lnTo>
                    <a:pt x="140970" y="0"/>
                  </a:lnTo>
                  <a:close/>
                </a:path>
              </a:pathLst>
            </a:custGeom>
            <a:ln w="12579">
              <a:solidFill>
                <a:srgbClr val="00269E"/>
              </a:solidFill>
            </a:ln>
          </p:spPr>
          <p:txBody>
            <a:bodyPr wrap="square" lIns="0" tIns="0" rIns="0" bIns="0" rtlCol="0"/>
            <a:lstStyle/>
            <a:p>
              <a:endParaRPr/>
            </a:p>
          </p:txBody>
        </p:sp>
      </p:grpSp>
      <p:sp>
        <p:nvSpPr>
          <p:cNvPr id="11" name="object 11"/>
          <p:cNvSpPr txBox="1"/>
          <p:nvPr/>
        </p:nvSpPr>
        <p:spPr>
          <a:xfrm>
            <a:off x="4076700" y="5755640"/>
            <a:ext cx="1294765" cy="756920"/>
          </a:xfrm>
          <a:prstGeom prst="rect">
            <a:avLst/>
          </a:prstGeom>
        </p:spPr>
        <p:txBody>
          <a:bodyPr vert="horz" wrap="square" lIns="0" tIns="12700" rIns="0" bIns="0" rtlCol="0">
            <a:spAutoFit/>
          </a:bodyPr>
          <a:lstStyle/>
          <a:p>
            <a:pPr marL="114300" marR="5080" indent="-101600">
              <a:lnSpc>
                <a:spcPct val="100000"/>
              </a:lnSpc>
              <a:spcBef>
                <a:spcPts val="100"/>
              </a:spcBef>
            </a:pPr>
            <a:r>
              <a:rPr sz="2400" b="1" spc="-5" dirty="0">
                <a:solidFill>
                  <a:srgbClr val="00269E"/>
                </a:solidFill>
                <a:latin typeface="Arial"/>
                <a:cs typeface="Arial"/>
              </a:rPr>
              <a:t>D</a:t>
            </a:r>
            <a:r>
              <a:rPr sz="2400" b="1" spc="-10" dirty="0">
                <a:solidFill>
                  <a:srgbClr val="00269E"/>
                </a:solidFill>
                <a:latin typeface="Arial"/>
                <a:cs typeface="Arial"/>
              </a:rPr>
              <a:t>ec</a:t>
            </a:r>
            <a:r>
              <a:rPr sz="2400" b="1" dirty="0">
                <a:solidFill>
                  <a:srgbClr val="00269E"/>
                </a:solidFill>
                <a:latin typeface="Arial"/>
                <a:cs typeface="Arial"/>
              </a:rPr>
              <a:t>i</a:t>
            </a:r>
            <a:r>
              <a:rPr sz="2400" b="1" spc="-10" dirty="0">
                <a:solidFill>
                  <a:srgbClr val="00269E"/>
                </a:solidFill>
                <a:latin typeface="Arial"/>
                <a:cs typeface="Arial"/>
              </a:rPr>
              <a:t>s</a:t>
            </a:r>
            <a:r>
              <a:rPr sz="2400" b="1" spc="10" dirty="0">
                <a:solidFill>
                  <a:srgbClr val="00269E"/>
                </a:solidFill>
                <a:latin typeface="Arial"/>
                <a:cs typeface="Arial"/>
              </a:rPr>
              <a:t>i</a:t>
            </a:r>
            <a:r>
              <a:rPr sz="2400" b="1" spc="-10" dirty="0">
                <a:solidFill>
                  <a:srgbClr val="00269E"/>
                </a:solidFill>
                <a:latin typeface="Arial"/>
                <a:cs typeface="Arial"/>
              </a:rPr>
              <a:t>o</a:t>
            </a:r>
            <a:r>
              <a:rPr sz="2400" b="1" dirty="0">
                <a:solidFill>
                  <a:srgbClr val="00269E"/>
                </a:solidFill>
                <a:latin typeface="Arial"/>
                <a:cs typeface="Arial"/>
              </a:rPr>
              <a:t>n  </a:t>
            </a:r>
            <a:r>
              <a:rPr sz="2400" b="1" spc="-5" dirty="0">
                <a:solidFill>
                  <a:srgbClr val="00269E"/>
                </a:solidFill>
                <a:latin typeface="Arial"/>
                <a:cs typeface="Arial"/>
              </a:rPr>
              <a:t>makers</a:t>
            </a:r>
            <a:endParaRPr sz="2400">
              <a:latin typeface="Arial"/>
              <a:cs typeface="Arial"/>
            </a:endParaRPr>
          </a:p>
        </p:txBody>
      </p:sp>
      <p:grpSp>
        <p:nvGrpSpPr>
          <p:cNvPr id="12" name="object 12"/>
          <p:cNvGrpSpPr/>
          <p:nvPr/>
        </p:nvGrpSpPr>
        <p:grpSpPr>
          <a:xfrm>
            <a:off x="152400" y="2781300"/>
            <a:ext cx="2971800" cy="1524000"/>
            <a:chOff x="152400" y="2781300"/>
            <a:chExt cx="2971800" cy="1524000"/>
          </a:xfrm>
          <a:solidFill>
            <a:schemeClr val="accent3">
              <a:lumMod val="20000"/>
              <a:lumOff val="80000"/>
              <a:alpha val="59000"/>
            </a:schemeClr>
          </a:solidFill>
        </p:grpSpPr>
        <p:sp>
          <p:nvSpPr>
            <p:cNvPr id="13" name="object 13"/>
            <p:cNvSpPr/>
            <p:nvPr/>
          </p:nvSpPr>
          <p:spPr>
            <a:xfrm>
              <a:off x="158750" y="2787650"/>
              <a:ext cx="2959100" cy="1511300"/>
            </a:xfrm>
            <a:custGeom>
              <a:avLst/>
              <a:gdLst/>
              <a:ahLst/>
              <a:cxnLst/>
              <a:rect l="l" t="t" r="r" b="b"/>
              <a:pathLst>
                <a:path w="2959100" h="1511300">
                  <a:moveTo>
                    <a:pt x="2959100" y="0"/>
                  </a:moveTo>
                  <a:lnTo>
                    <a:pt x="739140" y="0"/>
                  </a:lnTo>
                  <a:lnTo>
                    <a:pt x="0" y="1511300"/>
                  </a:lnTo>
                  <a:lnTo>
                    <a:pt x="2219960" y="1511300"/>
                  </a:lnTo>
                  <a:lnTo>
                    <a:pt x="2959100" y="0"/>
                  </a:lnTo>
                  <a:close/>
                </a:path>
              </a:pathLst>
            </a:custGeom>
            <a:grpFill/>
          </p:spPr>
          <p:txBody>
            <a:bodyPr wrap="square" lIns="0" tIns="0" rIns="0" bIns="0" rtlCol="0"/>
            <a:lstStyle/>
            <a:p>
              <a:endParaRPr/>
            </a:p>
          </p:txBody>
        </p:sp>
        <p:sp>
          <p:nvSpPr>
            <p:cNvPr id="14" name="object 14"/>
            <p:cNvSpPr/>
            <p:nvPr/>
          </p:nvSpPr>
          <p:spPr>
            <a:xfrm>
              <a:off x="158750" y="2787650"/>
              <a:ext cx="2959100" cy="1511300"/>
            </a:xfrm>
            <a:custGeom>
              <a:avLst/>
              <a:gdLst/>
              <a:ahLst/>
              <a:cxnLst/>
              <a:rect l="l" t="t" r="r" b="b"/>
              <a:pathLst>
                <a:path w="2959100" h="1511300">
                  <a:moveTo>
                    <a:pt x="739140" y="0"/>
                  </a:moveTo>
                  <a:lnTo>
                    <a:pt x="2959100" y="0"/>
                  </a:lnTo>
                  <a:lnTo>
                    <a:pt x="2219960" y="1511300"/>
                  </a:lnTo>
                  <a:lnTo>
                    <a:pt x="0" y="1511300"/>
                  </a:lnTo>
                  <a:lnTo>
                    <a:pt x="739140" y="0"/>
                  </a:lnTo>
                  <a:close/>
                </a:path>
              </a:pathLst>
            </a:custGeom>
            <a:grpFill/>
            <a:ln w="12579">
              <a:solidFill>
                <a:srgbClr val="00269E"/>
              </a:solidFill>
            </a:ln>
          </p:spPr>
          <p:txBody>
            <a:bodyPr wrap="square" lIns="0" tIns="0" rIns="0" bIns="0" rtlCol="0"/>
            <a:lstStyle/>
            <a:p>
              <a:endParaRPr/>
            </a:p>
          </p:txBody>
        </p:sp>
      </p:grpSp>
      <p:sp>
        <p:nvSpPr>
          <p:cNvPr id="15" name="object 15"/>
          <p:cNvSpPr txBox="1"/>
          <p:nvPr/>
        </p:nvSpPr>
        <p:spPr>
          <a:xfrm>
            <a:off x="927100" y="3180079"/>
            <a:ext cx="1423035" cy="726440"/>
          </a:xfrm>
          <a:prstGeom prst="rect">
            <a:avLst/>
          </a:prstGeom>
        </p:spPr>
        <p:txBody>
          <a:bodyPr vert="horz" wrap="square" lIns="0" tIns="12700" rIns="0" bIns="0" rtlCol="0">
            <a:spAutoFit/>
          </a:bodyPr>
          <a:lstStyle/>
          <a:p>
            <a:pPr marL="85090" marR="5080" indent="-72390">
              <a:lnSpc>
                <a:spcPct val="100000"/>
              </a:lnSpc>
              <a:spcBef>
                <a:spcPts val="100"/>
              </a:spcBef>
            </a:pPr>
            <a:r>
              <a:rPr sz="2300" b="1" spc="5" dirty="0">
                <a:solidFill>
                  <a:srgbClr val="00269E"/>
                </a:solidFill>
                <a:latin typeface="Arial"/>
                <a:cs typeface="Arial"/>
              </a:rPr>
              <a:t>E</a:t>
            </a:r>
            <a:r>
              <a:rPr sz="2300" b="1" dirty="0">
                <a:solidFill>
                  <a:srgbClr val="00269E"/>
                </a:solidFill>
                <a:latin typeface="Arial"/>
                <a:cs typeface="Arial"/>
              </a:rPr>
              <a:t>c</a:t>
            </a:r>
            <a:r>
              <a:rPr sz="2300" b="1" spc="-5" dirty="0">
                <a:solidFill>
                  <a:srgbClr val="00269E"/>
                </a:solidFill>
                <a:latin typeface="Arial"/>
                <a:cs typeface="Arial"/>
              </a:rPr>
              <a:t>o</a:t>
            </a:r>
            <a:r>
              <a:rPr sz="2300" b="1" spc="5" dirty="0">
                <a:solidFill>
                  <a:srgbClr val="00269E"/>
                </a:solidFill>
                <a:latin typeface="Arial"/>
                <a:cs typeface="Arial"/>
              </a:rPr>
              <a:t>n</a:t>
            </a:r>
            <a:r>
              <a:rPr sz="2300" b="1" spc="-5" dirty="0">
                <a:solidFill>
                  <a:srgbClr val="00269E"/>
                </a:solidFill>
                <a:latin typeface="Arial"/>
                <a:cs typeface="Arial"/>
              </a:rPr>
              <a:t>o</a:t>
            </a:r>
            <a:r>
              <a:rPr sz="2300" b="1" spc="15" dirty="0">
                <a:solidFill>
                  <a:srgbClr val="00269E"/>
                </a:solidFill>
                <a:latin typeface="Arial"/>
                <a:cs typeface="Arial"/>
              </a:rPr>
              <a:t>m</a:t>
            </a:r>
            <a:r>
              <a:rPr sz="2300" b="1" spc="-10" dirty="0">
                <a:solidFill>
                  <a:srgbClr val="00269E"/>
                </a:solidFill>
                <a:latin typeface="Arial"/>
                <a:cs typeface="Arial"/>
              </a:rPr>
              <a:t>i</a:t>
            </a:r>
            <a:r>
              <a:rPr sz="2300" b="1" dirty="0">
                <a:solidFill>
                  <a:srgbClr val="00269E"/>
                </a:solidFill>
                <a:latin typeface="Arial"/>
                <a:cs typeface="Arial"/>
              </a:rPr>
              <a:t>c  </a:t>
            </a:r>
            <a:r>
              <a:rPr lang="en-US" sz="2300" b="1" dirty="0" smtClean="0">
                <a:solidFill>
                  <a:srgbClr val="00269E"/>
                </a:solidFill>
                <a:latin typeface="Arial"/>
                <a:cs typeface="Arial"/>
              </a:rPr>
              <a:t>A</a:t>
            </a:r>
            <a:r>
              <a:rPr sz="2300" b="1" dirty="0" smtClean="0">
                <a:solidFill>
                  <a:srgbClr val="00269E"/>
                </a:solidFill>
                <a:latin typeface="Arial"/>
                <a:cs typeface="Arial"/>
              </a:rPr>
              <a:t>ctivities</a:t>
            </a:r>
            <a:endParaRPr sz="2300" dirty="0">
              <a:latin typeface="Arial"/>
              <a:cs typeface="Arial"/>
            </a:endParaRPr>
          </a:p>
        </p:txBody>
      </p:sp>
      <p:sp>
        <p:nvSpPr>
          <p:cNvPr id="16" name="object 16"/>
          <p:cNvSpPr/>
          <p:nvPr/>
        </p:nvSpPr>
        <p:spPr>
          <a:xfrm>
            <a:off x="1384300" y="629919"/>
            <a:ext cx="2203450" cy="1969769"/>
          </a:xfrm>
          <a:prstGeom prst="rect">
            <a:avLst/>
          </a:prstGeom>
          <a:blipFill>
            <a:blip r:embed="rId2" cstate="print"/>
            <a:stretch>
              <a:fillRect/>
            </a:stretch>
          </a:blipFill>
        </p:spPr>
        <p:txBody>
          <a:bodyPr wrap="square" lIns="0" tIns="0" rIns="0" bIns="0" rtlCol="0"/>
          <a:lstStyle/>
          <a:p>
            <a:endParaRPr/>
          </a:p>
        </p:txBody>
      </p:sp>
      <p:grpSp>
        <p:nvGrpSpPr>
          <p:cNvPr id="17" name="object 17"/>
          <p:cNvGrpSpPr/>
          <p:nvPr/>
        </p:nvGrpSpPr>
        <p:grpSpPr>
          <a:xfrm>
            <a:off x="1252219" y="4340859"/>
            <a:ext cx="2259330" cy="2010410"/>
            <a:chOff x="1252219" y="4340859"/>
            <a:chExt cx="2259330" cy="2010410"/>
          </a:xfrm>
        </p:grpSpPr>
        <p:sp>
          <p:nvSpPr>
            <p:cNvPr id="18" name="object 18"/>
            <p:cNvSpPr/>
            <p:nvPr/>
          </p:nvSpPr>
          <p:spPr>
            <a:xfrm>
              <a:off x="1421130" y="4432299"/>
              <a:ext cx="2090420" cy="1918970"/>
            </a:xfrm>
            <a:custGeom>
              <a:avLst/>
              <a:gdLst/>
              <a:ahLst/>
              <a:cxnLst/>
              <a:rect l="l" t="t" r="r" b="b"/>
              <a:pathLst>
                <a:path w="2090420" h="1918970">
                  <a:moveTo>
                    <a:pt x="2090420" y="1647190"/>
                  </a:moveTo>
                  <a:lnTo>
                    <a:pt x="2086610" y="1643380"/>
                  </a:lnTo>
                  <a:lnTo>
                    <a:pt x="2084070" y="1643380"/>
                  </a:lnTo>
                  <a:lnTo>
                    <a:pt x="1167130" y="1643380"/>
                  </a:lnTo>
                  <a:lnTo>
                    <a:pt x="1145540" y="1639570"/>
                  </a:lnTo>
                  <a:lnTo>
                    <a:pt x="1144270" y="1639570"/>
                  </a:lnTo>
                  <a:lnTo>
                    <a:pt x="1140460" y="1639570"/>
                  </a:lnTo>
                  <a:lnTo>
                    <a:pt x="1079500" y="1638300"/>
                  </a:lnTo>
                  <a:lnTo>
                    <a:pt x="1013460" y="1630680"/>
                  </a:lnTo>
                  <a:lnTo>
                    <a:pt x="952500" y="1617980"/>
                  </a:lnTo>
                  <a:lnTo>
                    <a:pt x="892810" y="1598942"/>
                  </a:lnTo>
                  <a:lnTo>
                    <a:pt x="832942" y="1575244"/>
                  </a:lnTo>
                  <a:lnTo>
                    <a:pt x="833120" y="1574800"/>
                  </a:lnTo>
                  <a:lnTo>
                    <a:pt x="775970" y="1546860"/>
                  </a:lnTo>
                  <a:lnTo>
                    <a:pt x="720090" y="1515110"/>
                  </a:lnTo>
                  <a:lnTo>
                    <a:pt x="719988" y="1515364"/>
                  </a:lnTo>
                  <a:lnTo>
                    <a:pt x="671830" y="1479550"/>
                  </a:lnTo>
                  <a:lnTo>
                    <a:pt x="627380" y="1436370"/>
                  </a:lnTo>
                  <a:lnTo>
                    <a:pt x="623570" y="1441450"/>
                  </a:lnTo>
                  <a:lnTo>
                    <a:pt x="581660" y="1398270"/>
                  </a:lnTo>
                  <a:lnTo>
                    <a:pt x="546100" y="1351280"/>
                  </a:lnTo>
                  <a:lnTo>
                    <a:pt x="516890" y="1300480"/>
                  </a:lnTo>
                  <a:lnTo>
                    <a:pt x="488950" y="1250950"/>
                  </a:lnTo>
                  <a:lnTo>
                    <a:pt x="469900" y="1195070"/>
                  </a:lnTo>
                  <a:lnTo>
                    <a:pt x="457200" y="1141730"/>
                  </a:lnTo>
                  <a:lnTo>
                    <a:pt x="449580" y="1084580"/>
                  </a:lnTo>
                  <a:lnTo>
                    <a:pt x="445770" y="1054100"/>
                  </a:lnTo>
                  <a:lnTo>
                    <a:pt x="445770" y="546100"/>
                  </a:lnTo>
                  <a:lnTo>
                    <a:pt x="581660" y="546100"/>
                  </a:lnTo>
                  <a:lnTo>
                    <a:pt x="298450" y="0"/>
                  </a:lnTo>
                  <a:lnTo>
                    <a:pt x="0" y="546100"/>
                  </a:lnTo>
                  <a:lnTo>
                    <a:pt x="137160" y="546100"/>
                  </a:lnTo>
                  <a:lnTo>
                    <a:pt x="137160" y="1054100"/>
                  </a:lnTo>
                  <a:lnTo>
                    <a:pt x="140970" y="1093470"/>
                  </a:lnTo>
                  <a:lnTo>
                    <a:pt x="134620" y="1094740"/>
                  </a:lnTo>
                  <a:lnTo>
                    <a:pt x="142240" y="1158240"/>
                  </a:lnTo>
                  <a:lnTo>
                    <a:pt x="154940" y="1226820"/>
                  </a:lnTo>
                  <a:lnTo>
                    <a:pt x="173990" y="1292860"/>
                  </a:lnTo>
                  <a:lnTo>
                    <a:pt x="175260" y="1292860"/>
                  </a:lnTo>
                  <a:lnTo>
                    <a:pt x="200660" y="1357630"/>
                  </a:lnTo>
                  <a:lnTo>
                    <a:pt x="200660" y="1358900"/>
                  </a:lnTo>
                  <a:lnTo>
                    <a:pt x="232397" y="1418590"/>
                  </a:lnTo>
                  <a:lnTo>
                    <a:pt x="232397" y="1419860"/>
                  </a:lnTo>
                  <a:lnTo>
                    <a:pt x="265430" y="1479550"/>
                  </a:lnTo>
                  <a:lnTo>
                    <a:pt x="266700" y="1479550"/>
                  </a:lnTo>
                  <a:lnTo>
                    <a:pt x="307340" y="1539240"/>
                  </a:lnTo>
                  <a:lnTo>
                    <a:pt x="355600" y="1593850"/>
                  </a:lnTo>
                  <a:lnTo>
                    <a:pt x="403860" y="1645920"/>
                  </a:lnTo>
                  <a:lnTo>
                    <a:pt x="464820" y="1692910"/>
                  </a:lnTo>
                  <a:lnTo>
                    <a:pt x="521970" y="1733550"/>
                  </a:lnTo>
                  <a:lnTo>
                    <a:pt x="586740" y="1775460"/>
                  </a:lnTo>
                  <a:lnTo>
                    <a:pt x="652780" y="1809750"/>
                  </a:lnTo>
                  <a:lnTo>
                    <a:pt x="726440" y="1841500"/>
                  </a:lnTo>
                  <a:lnTo>
                    <a:pt x="800100" y="1865630"/>
                  </a:lnTo>
                  <a:lnTo>
                    <a:pt x="876300" y="1887220"/>
                  </a:lnTo>
                  <a:lnTo>
                    <a:pt x="948690" y="1903730"/>
                  </a:lnTo>
                  <a:lnTo>
                    <a:pt x="949960" y="1903730"/>
                  </a:lnTo>
                  <a:lnTo>
                    <a:pt x="1031240" y="1912620"/>
                  </a:lnTo>
                  <a:lnTo>
                    <a:pt x="1107440" y="1917700"/>
                  </a:lnTo>
                  <a:lnTo>
                    <a:pt x="1132840" y="1917700"/>
                  </a:lnTo>
                  <a:lnTo>
                    <a:pt x="1165860" y="1918970"/>
                  </a:lnTo>
                  <a:lnTo>
                    <a:pt x="1167130" y="1918970"/>
                  </a:lnTo>
                  <a:lnTo>
                    <a:pt x="2084070" y="1918970"/>
                  </a:lnTo>
                  <a:lnTo>
                    <a:pt x="2087880" y="1918970"/>
                  </a:lnTo>
                  <a:lnTo>
                    <a:pt x="2087880" y="1917700"/>
                  </a:lnTo>
                  <a:lnTo>
                    <a:pt x="2090420" y="1915160"/>
                  </a:lnTo>
                  <a:lnTo>
                    <a:pt x="2090420" y="1912620"/>
                  </a:lnTo>
                  <a:lnTo>
                    <a:pt x="2090420" y="1649730"/>
                  </a:lnTo>
                  <a:lnTo>
                    <a:pt x="2090420" y="1647190"/>
                  </a:lnTo>
                  <a:close/>
                </a:path>
              </a:pathLst>
            </a:custGeom>
            <a:solidFill>
              <a:srgbClr val="000000"/>
            </a:solidFill>
          </p:spPr>
          <p:txBody>
            <a:bodyPr wrap="square" lIns="0" tIns="0" rIns="0" bIns="0" rtlCol="0"/>
            <a:lstStyle/>
            <a:p>
              <a:endParaRPr/>
            </a:p>
          </p:txBody>
        </p:sp>
        <p:sp>
          <p:nvSpPr>
            <p:cNvPr id="19" name="object 19"/>
            <p:cNvSpPr/>
            <p:nvPr/>
          </p:nvSpPr>
          <p:spPr>
            <a:xfrm>
              <a:off x="1414780" y="4425949"/>
              <a:ext cx="635000" cy="1452880"/>
            </a:xfrm>
            <a:custGeom>
              <a:avLst/>
              <a:gdLst/>
              <a:ahLst/>
              <a:cxnLst/>
              <a:rect l="l" t="t" r="r" b="b"/>
              <a:pathLst>
                <a:path w="635000" h="1452879">
                  <a:moveTo>
                    <a:pt x="635000" y="1443990"/>
                  </a:moveTo>
                  <a:lnTo>
                    <a:pt x="593090" y="1400810"/>
                  </a:lnTo>
                  <a:lnTo>
                    <a:pt x="557530" y="1353820"/>
                  </a:lnTo>
                  <a:lnTo>
                    <a:pt x="528320" y="1303020"/>
                  </a:lnTo>
                  <a:lnTo>
                    <a:pt x="500608" y="1255179"/>
                  </a:lnTo>
                  <a:lnTo>
                    <a:pt x="501650" y="1254760"/>
                  </a:lnTo>
                  <a:lnTo>
                    <a:pt x="482600" y="1200150"/>
                  </a:lnTo>
                  <a:lnTo>
                    <a:pt x="469900" y="1146810"/>
                  </a:lnTo>
                  <a:lnTo>
                    <a:pt x="461010" y="1089660"/>
                  </a:lnTo>
                  <a:lnTo>
                    <a:pt x="461010" y="558800"/>
                  </a:lnTo>
                  <a:lnTo>
                    <a:pt x="588010" y="558800"/>
                  </a:lnTo>
                  <a:lnTo>
                    <a:pt x="591820" y="558800"/>
                  </a:lnTo>
                  <a:lnTo>
                    <a:pt x="593090" y="557530"/>
                  </a:lnTo>
                  <a:lnTo>
                    <a:pt x="593090" y="556260"/>
                  </a:lnTo>
                  <a:lnTo>
                    <a:pt x="594360" y="556260"/>
                  </a:lnTo>
                  <a:lnTo>
                    <a:pt x="594360" y="549910"/>
                  </a:lnTo>
                  <a:lnTo>
                    <a:pt x="309880" y="3810"/>
                  </a:lnTo>
                  <a:lnTo>
                    <a:pt x="309880" y="2540"/>
                  </a:lnTo>
                  <a:lnTo>
                    <a:pt x="308610" y="1270"/>
                  </a:lnTo>
                  <a:lnTo>
                    <a:pt x="307340" y="1270"/>
                  </a:lnTo>
                  <a:lnTo>
                    <a:pt x="307340" y="0"/>
                  </a:lnTo>
                  <a:lnTo>
                    <a:pt x="302260" y="0"/>
                  </a:lnTo>
                  <a:lnTo>
                    <a:pt x="300990" y="1270"/>
                  </a:lnTo>
                  <a:lnTo>
                    <a:pt x="299720" y="1270"/>
                  </a:lnTo>
                  <a:lnTo>
                    <a:pt x="299720" y="3810"/>
                  </a:lnTo>
                  <a:lnTo>
                    <a:pt x="1270" y="549910"/>
                  </a:lnTo>
                  <a:lnTo>
                    <a:pt x="0" y="549910"/>
                  </a:lnTo>
                  <a:lnTo>
                    <a:pt x="0" y="554990"/>
                  </a:lnTo>
                  <a:lnTo>
                    <a:pt x="3810" y="558800"/>
                  </a:lnTo>
                  <a:lnTo>
                    <a:pt x="6350" y="558800"/>
                  </a:lnTo>
                  <a:lnTo>
                    <a:pt x="138430" y="558800"/>
                  </a:lnTo>
                  <a:lnTo>
                    <a:pt x="138430" y="1060450"/>
                  </a:lnTo>
                  <a:lnTo>
                    <a:pt x="140970" y="1099820"/>
                  </a:lnTo>
                  <a:lnTo>
                    <a:pt x="140970" y="1101090"/>
                  </a:lnTo>
                  <a:lnTo>
                    <a:pt x="147320" y="1099820"/>
                  </a:lnTo>
                  <a:lnTo>
                    <a:pt x="153670" y="1099820"/>
                  </a:lnTo>
                  <a:lnTo>
                    <a:pt x="149860" y="1060450"/>
                  </a:lnTo>
                  <a:lnTo>
                    <a:pt x="151130" y="1060450"/>
                  </a:lnTo>
                  <a:lnTo>
                    <a:pt x="151130" y="552450"/>
                  </a:lnTo>
                  <a:lnTo>
                    <a:pt x="149860" y="551180"/>
                  </a:lnTo>
                  <a:lnTo>
                    <a:pt x="149860" y="548640"/>
                  </a:lnTo>
                  <a:lnTo>
                    <a:pt x="148590" y="548640"/>
                  </a:lnTo>
                  <a:lnTo>
                    <a:pt x="148590" y="547370"/>
                  </a:lnTo>
                  <a:lnTo>
                    <a:pt x="147320" y="547370"/>
                  </a:lnTo>
                  <a:lnTo>
                    <a:pt x="146050" y="546100"/>
                  </a:lnTo>
                  <a:lnTo>
                    <a:pt x="143510" y="546100"/>
                  </a:lnTo>
                  <a:lnTo>
                    <a:pt x="16281" y="546100"/>
                  </a:lnTo>
                  <a:lnTo>
                    <a:pt x="304025" y="19608"/>
                  </a:lnTo>
                  <a:lnTo>
                    <a:pt x="578294" y="546100"/>
                  </a:lnTo>
                  <a:lnTo>
                    <a:pt x="452120" y="546100"/>
                  </a:lnTo>
                  <a:lnTo>
                    <a:pt x="449580" y="546100"/>
                  </a:lnTo>
                  <a:lnTo>
                    <a:pt x="447040" y="548640"/>
                  </a:lnTo>
                  <a:lnTo>
                    <a:pt x="447040" y="549910"/>
                  </a:lnTo>
                  <a:lnTo>
                    <a:pt x="445770" y="551180"/>
                  </a:lnTo>
                  <a:lnTo>
                    <a:pt x="445770" y="552450"/>
                  </a:lnTo>
                  <a:lnTo>
                    <a:pt x="445770" y="1060450"/>
                  </a:lnTo>
                  <a:lnTo>
                    <a:pt x="445770" y="1061720"/>
                  </a:lnTo>
                  <a:lnTo>
                    <a:pt x="445770" y="1090930"/>
                  </a:lnTo>
                  <a:lnTo>
                    <a:pt x="449580" y="1090930"/>
                  </a:lnTo>
                  <a:lnTo>
                    <a:pt x="457200" y="1148080"/>
                  </a:lnTo>
                  <a:lnTo>
                    <a:pt x="457200" y="1149350"/>
                  </a:lnTo>
                  <a:lnTo>
                    <a:pt x="469900" y="1203960"/>
                  </a:lnTo>
                  <a:lnTo>
                    <a:pt x="488950" y="1259840"/>
                  </a:lnTo>
                  <a:lnTo>
                    <a:pt x="490220" y="1261110"/>
                  </a:lnTo>
                  <a:lnTo>
                    <a:pt x="518160" y="1309370"/>
                  </a:lnTo>
                  <a:lnTo>
                    <a:pt x="547370" y="1360170"/>
                  </a:lnTo>
                  <a:lnTo>
                    <a:pt x="547370" y="1361440"/>
                  </a:lnTo>
                  <a:lnTo>
                    <a:pt x="584200" y="1408430"/>
                  </a:lnTo>
                  <a:lnTo>
                    <a:pt x="584200" y="1409700"/>
                  </a:lnTo>
                  <a:lnTo>
                    <a:pt x="624840" y="1451610"/>
                  </a:lnTo>
                  <a:lnTo>
                    <a:pt x="626110" y="1452880"/>
                  </a:lnTo>
                  <a:lnTo>
                    <a:pt x="629920" y="1447800"/>
                  </a:lnTo>
                  <a:lnTo>
                    <a:pt x="635000" y="1443990"/>
                  </a:lnTo>
                  <a:close/>
                </a:path>
              </a:pathLst>
            </a:custGeom>
            <a:solidFill>
              <a:srgbClr val="000000"/>
            </a:solidFill>
          </p:spPr>
          <p:txBody>
            <a:bodyPr wrap="square" lIns="0" tIns="0" rIns="0" bIns="0" rtlCol="0"/>
            <a:lstStyle/>
            <a:p>
              <a:endParaRPr/>
            </a:p>
          </p:txBody>
        </p:sp>
        <p:sp>
          <p:nvSpPr>
            <p:cNvPr id="20" name="object 20"/>
            <p:cNvSpPr/>
            <p:nvPr/>
          </p:nvSpPr>
          <p:spPr>
            <a:xfrm>
              <a:off x="1258569" y="4347209"/>
              <a:ext cx="2085339" cy="1912620"/>
            </a:xfrm>
            <a:custGeom>
              <a:avLst/>
              <a:gdLst/>
              <a:ahLst/>
              <a:cxnLst/>
              <a:rect l="l" t="t" r="r" b="b"/>
              <a:pathLst>
                <a:path w="2085339" h="1912620">
                  <a:moveTo>
                    <a:pt x="298450" y="0"/>
                  </a:moveTo>
                  <a:lnTo>
                    <a:pt x="0" y="543559"/>
                  </a:lnTo>
                  <a:lnTo>
                    <a:pt x="138430" y="543559"/>
                  </a:lnTo>
                  <a:lnTo>
                    <a:pt x="138430" y="1051559"/>
                  </a:lnTo>
                  <a:lnTo>
                    <a:pt x="140970" y="1089659"/>
                  </a:lnTo>
                  <a:lnTo>
                    <a:pt x="158750" y="1224280"/>
                  </a:lnTo>
                  <a:lnTo>
                    <a:pt x="181610" y="1290320"/>
                  </a:lnTo>
                  <a:lnTo>
                    <a:pt x="203200" y="1355089"/>
                  </a:lnTo>
                  <a:lnTo>
                    <a:pt x="238760" y="1413509"/>
                  </a:lnTo>
                  <a:lnTo>
                    <a:pt x="271780" y="1475739"/>
                  </a:lnTo>
                  <a:lnTo>
                    <a:pt x="312420" y="1534159"/>
                  </a:lnTo>
                  <a:lnTo>
                    <a:pt x="356870" y="1587499"/>
                  </a:lnTo>
                  <a:lnTo>
                    <a:pt x="410210" y="1639570"/>
                  </a:lnTo>
                  <a:lnTo>
                    <a:pt x="468630" y="1686559"/>
                  </a:lnTo>
                  <a:lnTo>
                    <a:pt x="525780" y="1728470"/>
                  </a:lnTo>
                  <a:lnTo>
                    <a:pt x="590550" y="1766570"/>
                  </a:lnTo>
                  <a:lnTo>
                    <a:pt x="655319" y="1805939"/>
                  </a:lnTo>
                  <a:lnTo>
                    <a:pt x="728980" y="1835150"/>
                  </a:lnTo>
                  <a:lnTo>
                    <a:pt x="802640" y="1858009"/>
                  </a:lnTo>
                  <a:lnTo>
                    <a:pt x="875030" y="1877059"/>
                  </a:lnTo>
                  <a:lnTo>
                    <a:pt x="953769" y="1896109"/>
                  </a:lnTo>
                  <a:lnTo>
                    <a:pt x="1028700" y="1906270"/>
                  </a:lnTo>
                  <a:lnTo>
                    <a:pt x="1104900" y="1911350"/>
                  </a:lnTo>
                  <a:lnTo>
                    <a:pt x="1134110" y="1911350"/>
                  </a:lnTo>
                  <a:lnTo>
                    <a:pt x="1167130" y="1912620"/>
                  </a:lnTo>
                  <a:lnTo>
                    <a:pt x="2085340" y="1912620"/>
                  </a:lnTo>
                  <a:lnTo>
                    <a:pt x="2085340" y="1645920"/>
                  </a:lnTo>
                  <a:lnTo>
                    <a:pt x="1141730" y="1645920"/>
                  </a:lnTo>
                  <a:lnTo>
                    <a:pt x="1079500" y="1640839"/>
                  </a:lnTo>
                  <a:lnTo>
                    <a:pt x="1013460" y="1634489"/>
                  </a:lnTo>
                  <a:lnTo>
                    <a:pt x="947419" y="1620520"/>
                  </a:lnTo>
                  <a:lnTo>
                    <a:pt x="891540" y="1604009"/>
                  </a:lnTo>
                  <a:lnTo>
                    <a:pt x="830580" y="1581149"/>
                  </a:lnTo>
                  <a:lnTo>
                    <a:pt x="773430" y="1551939"/>
                  </a:lnTo>
                  <a:lnTo>
                    <a:pt x="717550" y="1518920"/>
                  </a:lnTo>
                  <a:lnTo>
                    <a:pt x="668019" y="1482089"/>
                  </a:lnTo>
                  <a:lnTo>
                    <a:pt x="622300" y="1441449"/>
                  </a:lnTo>
                  <a:lnTo>
                    <a:pt x="582930" y="1398270"/>
                  </a:lnTo>
                  <a:lnTo>
                    <a:pt x="546100" y="1350009"/>
                  </a:lnTo>
                  <a:lnTo>
                    <a:pt x="488950" y="1245870"/>
                  </a:lnTo>
                  <a:lnTo>
                    <a:pt x="469900" y="1193799"/>
                  </a:lnTo>
                  <a:lnTo>
                    <a:pt x="457200" y="1140459"/>
                  </a:lnTo>
                  <a:lnTo>
                    <a:pt x="449580" y="1083309"/>
                  </a:lnTo>
                  <a:lnTo>
                    <a:pt x="445769" y="1051559"/>
                  </a:lnTo>
                  <a:lnTo>
                    <a:pt x="445769" y="543559"/>
                  </a:lnTo>
                  <a:lnTo>
                    <a:pt x="582930" y="543559"/>
                  </a:lnTo>
                  <a:lnTo>
                    <a:pt x="298450" y="0"/>
                  </a:lnTo>
                  <a:close/>
                </a:path>
              </a:pathLst>
            </a:custGeom>
            <a:solidFill>
              <a:srgbClr val="027B02"/>
            </a:solidFill>
          </p:spPr>
          <p:txBody>
            <a:bodyPr wrap="square" lIns="0" tIns="0" rIns="0" bIns="0" rtlCol="0"/>
            <a:lstStyle/>
            <a:p>
              <a:endParaRPr/>
            </a:p>
          </p:txBody>
        </p:sp>
        <p:sp>
          <p:nvSpPr>
            <p:cNvPr id="21" name="object 21"/>
            <p:cNvSpPr/>
            <p:nvPr/>
          </p:nvSpPr>
          <p:spPr>
            <a:xfrm>
              <a:off x="1394460" y="5436869"/>
              <a:ext cx="1955800" cy="829310"/>
            </a:xfrm>
            <a:custGeom>
              <a:avLst/>
              <a:gdLst/>
              <a:ahLst/>
              <a:cxnLst/>
              <a:rect l="l" t="t" r="r" b="b"/>
              <a:pathLst>
                <a:path w="1955800" h="829310">
                  <a:moveTo>
                    <a:pt x="1955800" y="556260"/>
                  </a:moveTo>
                  <a:lnTo>
                    <a:pt x="1954530" y="554990"/>
                  </a:lnTo>
                  <a:lnTo>
                    <a:pt x="1954530" y="552450"/>
                  </a:lnTo>
                  <a:lnTo>
                    <a:pt x="1953260" y="552450"/>
                  </a:lnTo>
                  <a:lnTo>
                    <a:pt x="1953260" y="551180"/>
                  </a:lnTo>
                  <a:lnTo>
                    <a:pt x="1951990" y="551180"/>
                  </a:lnTo>
                  <a:lnTo>
                    <a:pt x="1950720" y="549910"/>
                  </a:lnTo>
                  <a:lnTo>
                    <a:pt x="1949450" y="549910"/>
                  </a:lnTo>
                  <a:lnTo>
                    <a:pt x="1031240" y="549910"/>
                  </a:lnTo>
                  <a:lnTo>
                    <a:pt x="1008380" y="549910"/>
                  </a:lnTo>
                  <a:lnTo>
                    <a:pt x="1005840" y="549910"/>
                  </a:lnTo>
                  <a:lnTo>
                    <a:pt x="944854" y="544944"/>
                  </a:lnTo>
                  <a:lnTo>
                    <a:pt x="878814" y="538607"/>
                  </a:lnTo>
                  <a:lnTo>
                    <a:pt x="878840" y="538480"/>
                  </a:lnTo>
                  <a:lnTo>
                    <a:pt x="813968" y="524764"/>
                  </a:lnTo>
                  <a:lnTo>
                    <a:pt x="814070" y="524510"/>
                  </a:lnTo>
                  <a:lnTo>
                    <a:pt x="756920" y="508000"/>
                  </a:lnTo>
                  <a:lnTo>
                    <a:pt x="697230" y="485140"/>
                  </a:lnTo>
                  <a:lnTo>
                    <a:pt x="640080" y="457200"/>
                  </a:lnTo>
                  <a:lnTo>
                    <a:pt x="585470" y="424180"/>
                  </a:lnTo>
                  <a:lnTo>
                    <a:pt x="536663" y="387896"/>
                  </a:lnTo>
                  <a:lnTo>
                    <a:pt x="537210" y="387350"/>
                  </a:lnTo>
                  <a:lnTo>
                    <a:pt x="491490" y="346710"/>
                  </a:lnTo>
                  <a:lnTo>
                    <a:pt x="452120" y="303530"/>
                  </a:lnTo>
                  <a:lnTo>
                    <a:pt x="451561" y="304088"/>
                  </a:lnTo>
                  <a:lnTo>
                    <a:pt x="415290" y="256540"/>
                  </a:lnTo>
                  <a:lnTo>
                    <a:pt x="410210" y="260350"/>
                  </a:lnTo>
                  <a:lnTo>
                    <a:pt x="405130" y="265430"/>
                  </a:lnTo>
                  <a:lnTo>
                    <a:pt x="441960" y="312420"/>
                  </a:lnTo>
                  <a:lnTo>
                    <a:pt x="481330" y="355600"/>
                  </a:lnTo>
                  <a:lnTo>
                    <a:pt x="482600" y="355600"/>
                  </a:lnTo>
                  <a:lnTo>
                    <a:pt x="528320" y="397510"/>
                  </a:lnTo>
                  <a:lnTo>
                    <a:pt x="529590" y="397510"/>
                  </a:lnTo>
                  <a:lnTo>
                    <a:pt x="577850" y="434340"/>
                  </a:lnTo>
                  <a:lnTo>
                    <a:pt x="579120" y="434340"/>
                  </a:lnTo>
                  <a:lnTo>
                    <a:pt x="633730" y="467360"/>
                  </a:lnTo>
                  <a:lnTo>
                    <a:pt x="635000" y="468630"/>
                  </a:lnTo>
                  <a:lnTo>
                    <a:pt x="692150" y="496570"/>
                  </a:lnTo>
                  <a:lnTo>
                    <a:pt x="753110" y="520700"/>
                  </a:lnTo>
                  <a:lnTo>
                    <a:pt x="810260" y="537210"/>
                  </a:lnTo>
                  <a:lnTo>
                    <a:pt x="876300" y="551180"/>
                  </a:lnTo>
                  <a:lnTo>
                    <a:pt x="943610" y="557530"/>
                  </a:lnTo>
                  <a:lnTo>
                    <a:pt x="1005840" y="562610"/>
                  </a:lnTo>
                  <a:lnTo>
                    <a:pt x="1008380" y="562610"/>
                  </a:lnTo>
                  <a:lnTo>
                    <a:pt x="1031240" y="562610"/>
                  </a:lnTo>
                  <a:lnTo>
                    <a:pt x="1943100" y="562610"/>
                  </a:lnTo>
                  <a:lnTo>
                    <a:pt x="1943100" y="816610"/>
                  </a:lnTo>
                  <a:lnTo>
                    <a:pt x="1031240" y="816610"/>
                  </a:lnTo>
                  <a:lnTo>
                    <a:pt x="998220" y="815340"/>
                  </a:lnTo>
                  <a:lnTo>
                    <a:pt x="970280" y="815340"/>
                  </a:lnTo>
                  <a:lnTo>
                    <a:pt x="894054" y="810348"/>
                  </a:lnTo>
                  <a:lnTo>
                    <a:pt x="820343" y="801522"/>
                  </a:lnTo>
                  <a:lnTo>
                    <a:pt x="820420" y="801370"/>
                  </a:lnTo>
                  <a:lnTo>
                    <a:pt x="740410" y="782320"/>
                  </a:lnTo>
                  <a:lnTo>
                    <a:pt x="668020" y="763270"/>
                  </a:lnTo>
                  <a:lnTo>
                    <a:pt x="595477" y="739508"/>
                  </a:lnTo>
                  <a:lnTo>
                    <a:pt x="595630" y="739140"/>
                  </a:lnTo>
                  <a:lnTo>
                    <a:pt x="522947" y="711581"/>
                  </a:lnTo>
                  <a:lnTo>
                    <a:pt x="523240" y="711200"/>
                  </a:lnTo>
                  <a:lnTo>
                    <a:pt x="458470" y="671830"/>
                  </a:lnTo>
                  <a:lnTo>
                    <a:pt x="392430" y="632460"/>
                  </a:lnTo>
                  <a:lnTo>
                    <a:pt x="392315" y="632726"/>
                  </a:lnTo>
                  <a:lnTo>
                    <a:pt x="336550" y="591820"/>
                  </a:lnTo>
                  <a:lnTo>
                    <a:pt x="278130" y="544830"/>
                  </a:lnTo>
                  <a:lnTo>
                    <a:pt x="226060" y="492760"/>
                  </a:lnTo>
                  <a:lnTo>
                    <a:pt x="225475" y="493344"/>
                  </a:lnTo>
                  <a:lnTo>
                    <a:pt x="181610" y="440690"/>
                  </a:lnTo>
                  <a:lnTo>
                    <a:pt x="140970" y="382270"/>
                  </a:lnTo>
                  <a:lnTo>
                    <a:pt x="140487" y="382638"/>
                  </a:lnTo>
                  <a:lnTo>
                    <a:pt x="107950" y="321310"/>
                  </a:lnTo>
                  <a:lnTo>
                    <a:pt x="72631" y="263309"/>
                  </a:lnTo>
                  <a:lnTo>
                    <a:pt x="73660" y="262890"/>
                  </a:lnTo>
                  <a:lnTo>
                    <a:pt x="50800" y="198120"/>
                  </a:lnTo>
                  <a:lnTo>
                    <a:pt x="29210" y="133350"/>
                  </a:lnTo>
                  <a:lnTo>
                    <a:pt x="29019" y="133388"/>
                  </a:lnTo>
                  <a:lnTo>
                    <a:pt x="19050" y="66040"/>
                  </a:lnTo>
                  <a:lnTo>
                    <a:pt x="11430" y="0"/>
                  </a:lnTo>
                  <a:lnTo>
                    <a:pt x="5080" y="0"/>
                  </a:lnTo>
                  <a:lnTo>
                    <a:pt x="0" y="1270"/>
                  </a:lnTo>
                  <a:lnTo>
                    <a:pt x="7620" y="67310"/>
                  </a:lnTo>
                  <a:lnTo>
                    <a:pt x="16510" y="135890"/>
                  </a:lnTo>
                  <a:lnTo>
                    <a:pt x="16510" y="137160"/>
                  </a:lnTo>
                  <a:lnTo>
                    <a:pt x="39370" y="201930"/>
                  </a:lnTo>
                  <a:lnTo>
                    <a:pt x="60960" y="267970"/>
                  </a:lnTo>
                  <a:lnTo>
                    <a:pt x="62230" y="267970"/>
                  </a:lnTo>
                  <a:lnTo>
                    <a:pt x="62230" y="269240"/>
                  </a:lnTo>
                  <a:lnTo>
                    <a:pt x="96520" y="327660"/>
                  </a:lnTo>
                  <a:lnTo>
                    <a:pt x="130810" y="388620"/>
                  </a:lnTo>
                  <a:lnTo>
                    <a:pt x="130810" y="389890"/>
                  </a:lnTo>
                  <a:lnTo>
                    <a:pt x="171450" y="448310"/>
                  </a:lnTo>
                  <a:lnTo>
                    <a:pt x="172720" y="448310"/>
                  </a:lnTo>
                  <a:lnTo>
                    <a:pt x="217170" y="501650"/>
                  </a:lnTo>
                  <a:lnTo>
                    <a:pt x="269240" y="553720"/>
                  </a:lnTo>
                  <a:lnTo>
                    <a:pt x="269240" y="554990"/>
                  </a:lnTo>
                  <a:lnTo>
                    <a:pt x="328930" y="601980"/>
                  </a:lnTo>
                  <a:lnTo>
                    <a:pt x="386080" y="643890"/>
                  </a:lnTo>
                  <a:lnTo>
                    <a:pt x="452120" y="681990"/>
                  </a:lnTo>
                  <a:lnTo>
                    <a:pt x="516890" y="722630"/>
                  </a:lnTo>
                  <a:lnTo>
                    <a:pt x="518160" y="722630"/>
                  </a:lnTo>
                  <a:lnTo>
                    <a:pt x="590550" y="750570"/>
                  </a:lnTo>
                  <a:lnTo>
                    <a:pt x="591820" y="750570"/>
                  </a:lnTo>
                  <a:lnTo>
                    <a:pt x="664210" y="774700"/>
                  </a:lnTo>
                  <a:lnTo>
                    <a:pt x="737870" y="793750"/>
                  </a:lnTo>
                  <a:lnTo>
                    <a:pt x="816610" y="812800"/>
                  </a:lnTo>
                  <a:lnTo>
                    <a:pt x="817880" y="812800"/>
                  </a:lnTo>
                  <a:lnTo>
                    <a:pt x="892810" y="822960"/>
                  </a:lnTo>
                  <a:lnTo>
                    <a:pt x="969010" y="828040"/>
                  </a:lnTo>
                  <a:lnTo>
                    <a:pt x="996950" y="828040"/>
                  </a:lnTo>
                  <a:lnTo>
                    <a:pt x="1031240" y="829310"/>
                  </a:lnTo>
                  <a:lnTo>
                    <a:pt x="1949450" y="829310"/>
                  </a:lnTo>
                  <a:lnTo>
                    <a:pt x="1950720" y="828040"/>
                  </a:lnTo>
                  <a:lnTo>
                    <a:pt x="1953260" y="828040"/>
                  </a:lnTo>
                  <a:lnTo>
                    <a:pt x="1953260" y="826770"/>
                  </a:lnTo>
                  <a:lnTo>
                    <a:pt x="1954530" y="825500"/>
                  </a:lnTo>
                  <a:lnTo>
                    <a:pt x="1954530" y="824230"/>
                  </a:lnTo>
                  <a:lnTo>
                    <a:pt x="1955800" y="822960"/>
                  </a:lnTo>
                  <a:lnTo>
                    <a:pt x="1955800" y="556260"/>
                  </a:lnTo>
                  <a:close/>
                </a:path>
              </a:pathLst>
            </a:custGeom>
            <a:solidFill>
              <a:srgbClr val="000000"/>
            </a:solidFill>
          </p:spPr>
          <p:txBody>
            <a:bodyPr wrap="square" lIns="0" tIns="0" rIns="0" bIns="0" rtlCol="0"/>
            <a:lstStyle/>
            <a:p>
              <a:endParaRPr/>
            </a:p>
          </p:txBody>
        </p:sp>
        <p:sp>
          <p:nvSpPr>
            <p:cNvPr id="22" name="object 22"/>
            <p:cNvSpPr/>
            <p:nvPr/>
          </p:nvSpPr>
          <p:spPr>
            <a:xfrm>
              <a:off x="1252220" y="4340859"/>
              <a:ext cx="595630" cy="1408430"/>
            </a:xfrm>
            <a:custGeom>
              <a:avLst/>
              <a:gdLst/>
              <a:ahLst/>
              <a:cxnLst/>
              <a:rect l="l" t="t" r="r" b="b"/>
              <a:pathLst>
                <a:path w="595630" h="1408429">
                  <a:moveTo>
                    <a:pt x="595630" y="548640"/>
                  </a:moveTo>
                  <a:lnTo>
                    <a:pt x="594360" y="547370"/>
                  </a:lnTo>
                  <a:lnTo>
                    <a:pt x="311150" y="2540"/>
                  </a:lnTo>
                  <a:lnTo>
                    <a:pt x="309880" y="1270"/>
                  </a:lnTo>
                  <a:lnTo>
                    <a:pt x="308610" y="1270"/>
                  </a:lnTo>
                  <a:lnTo>
                    <a:pt x="308610" y="0"/>
                  </a:lnTo>
                  <a:lnTo>
                    <a:pt x="302260" y="0"/>
                  </a:lnTo>
                  <a:lnTo>
                    <a:pt x="300990" y="1270"/>
                  </a:lnTo>
                  <a:lnTo>
                    <a:pt x="299720" y="1270"/>
                  </a:lnTo>
                  <a:lnTo>
                    <a:pt x="299720" y="2540"/>
                  </a:lnTo>
                  <a:lnTo>
                    <a:pt x="1270" y="547370"/>
                  </a:lnTo>
                  <a:lnTo>
                    <a:pt x="0" y="548640"/>
                  </a:lnTo>
                  <a:lnTo>
                    <a:pt x="0" y="551180"/>
                  </a:lnTo>
                  <a:lnTo>
                    <a:pt x="1270" y="552450"/>
                  </a:lnTo>
                  <a:lnTo>
                    <a:pt x="1270" y="553720"/>
                  </a:lnTo>
                  <a:lnTo>
                    <a:pt x="2540" y="553720"/>
                  </a:lnTo>
                  <a:lnTo>
                    <a:pt x="2540" y="554990"/>
                  </a:lnTo>
                  <a:lnTo>
                    <a:pt x="3810" y="554990"/>
                  </a:lnTo>
                  <a:lnTo>
                    <a:pt x="5080" y="556260"/>
                  </a:lnTo>
                  <a:lnTo>
                    <a:pt x="6350" y="556260"/>
                  </a:lnTo>
                  <a:lnTo>
                    <a:pt x="138430" y="556260"/>
                  </a:lnTo>
                  <a:lnTo>
                    <a:pt x="138430" y="1057910"/>
                  </a:lnTo>
                  <a:lnTo>
                    <a:pt x="138430" y="1059180"/>
                  </a:lnTo>
                  <a:lnTo>
                    <a:pt x="142240" y="1096010"/>
                  </a:lnTo>
                  <a:lnTo>
                    <a:pt x="142240" y="1097280"/>
                  </a:lnTo>
                  <a:lnTo>
                    <a:pt x="147320" y="1096010"/>
                  </a:lnTo>
                  <a:lnTo>
                    <a:pt x="153670" y="1096010"/>
                  </a:lnTo>
                  <a:lnTo>
                    <a:pt x="151130" y="1057910"/>
                  </a:lnTo>
                  <a:lnTo>
                    <a:pt x="151130" y="549910"/>
                  </a:lnTo>
                  <a:lnTo>
                    <a:pt x="151130" y="548640"/>
                  </a:lnTo>
                  <a:lnTo>
                    <a:pt x="149860" y="547370"/>
                  </a:lnTo>
                  <a:lnTo>
                    <a:pt x="149860" y="546100"/>
                  </a:lnTo>
                  <a:lnTo>
                    <a:pt x="148590" y="544830"/>
                  </a:lnTo>
                  <a:lnTo>
                    <a:pt x="147320" y="544830"/>
                  </a:lnTo>
                  <a:lnTo>
                    <a:pt x="146050" y="543560"/>
                  </a:lnTo>
                  <a:lnTo>
                    <a:pt x="144780" y="543560"/>
                  </a:lnTo>
                  <a:lnTo>
                    <a:pt x="17576" y="543560"/>
                  </a:lnTo>
                  <a:lnTo>
                    <a:pt x="305282" y="19583"/>
                  </a:lnTo>
                  <a:lnTo>
                    <a:pt x="578294" y="543560"/>
                  </a:lnTo>
                  <a:lnTo>
                    <a:pt x="452120" y="543560"/>
                  </a:lnTo>
                  <a:lnTo>
                    <a:pt x="450850" y="544830"/>
                  </a:lnTo>
                  <a:lnTo>
                    <a:pt x="448310" y="544830"/>
                  </a:lnTo>
                  <a:lnTo>
                    <a:pt x="448310" y="546100"/>
                  </a:lnTo>
                  <a:lnTo>
                    <a:pt x="447040" y="547370"/>
                  </a:lnTo>
                  <a:lnTo>
                    <a:pt x="447040" y="549910"/>
                  </a:lnTo>
                  <a:lnTo>
                    <a:pt x="447040" y="1057910"/>
                  </a:lnTo>
                  <a:lnTo>
                    <a:pt x="447040" y="1059180"/>
                  </a:lnTo>
                  <a:lnTo>
                    <a:pt x="447040" y="1090942"/>
                  </a:lnTo>
                  <a:lnTo>
                    <a:pt x="449580" y="1090942"/>
                  </a:lnTo>
                  <a:lnTo>
                    <a:pt x="457200" y="1148080"/>
                  </a:lnTo>
                  <a:lnTo>
                    <a:pt x="457200" y="1149350"/>
                  </a:lnTo>
                  <a:lnTo>
                    <a:pt x="469900" y="1201420"/>
                  </a:lnTo>
                  <a:lnTo>
                    <a:pt x="471170" y="1201420"/>
                  </a:lnTo>
                  <a:lnTo>
                    <a:pt x="490220" y="1254760"/>
                  </a:lnTo>
                  <a:lnTo>
                    <a:pt x="518160" y="1309370"/>
                  </a:lnTo>
                  <a:lnTo>
                    <a:pt x="547370" y="1360170"/>
                  </a:lnTo>
                  <a:lnTo>
                    <a:pt x="547370" y="1361440"/>
                  </a:lnTo>
                  <a:lnTo>
                    <a:pt x="584200" y="1408430"/>
                  </a:lnTo>
                  <a:lnTo>
                    <a:pt x="594360" y="1400810"/>
                  </a:lnTo>
                  <a:lnTo>
                    <a:pt x="558558" y="1353921"/>
                  </a:lnTo>
                  <a:lnTo>
                    <a:pt x="558800" y="1353820"/>
                  </a:lnTo>
                  <a:lnTo>
                    <a:pt x="529590" y="1303020"/>
                  </a:lnTo>
                  <a:lnTo>
                    <a:pt x="500595" y="1250099"/>
                  </a:lnTo>
                  <a:lnTo>
                    <a:pt x="501650" y="1249680"/>
                  </a:lnTo>
                  <a:lnTo>
                    <a:pt x="482600" y="1197610"/>
                  </a:lnTo>
                  <a:lnTo>
                    <a:pt x="469900" y="1145540"/>
                  </a:lnTo>
                  <a:lnTo>
                    <a:pt x="469734" y="1145578"/>
                  </a:lnTo>
                  <a:lnTo>
                    <a:pt x="462280" y="1089660"/>
                  </a:lnTo>
                  <a:lnTo>
                    <a:pt x="462280" y="556260"/>
                  </a:lnTo>
                  <a:lnTo>
                    <a:pt x="589280" y="556260"/>
                  </a:lnTo>
                  <a:lnTo>
                    <a:pt x="591820" y="556260"/>
                  </a:lnTo>
                  <a:lnTo>
                    <a:pt x="593090" y="554990"/>
                  </a:lnTo>
                  <a:lnTo>
                    <a:pt x="594360" y="554990"/>
                  </a:lnTo>
                  <a:lnTo>
                    <a:pt x="594360" y="552450"/>
                  </a:lnTo>
                  <a:lnTo>
                    <a:pt x="595630" y="551180"/>
                  </a:lnTo>
                  <a:lnTo>
                    <a:pt x="595630" y="548640"/>
                  </a:lnTo>
                  <a:close/>
                </a:path>
              </a:pathLst>
            </a:custGeom>
            <a:solidFill>
              <a:srgbClr val="000000"/>
            </a:solidFill>
          </p:spPr>
          <p:txBody>
            <a:bodyPr wrap="square" lIns="0" tIns="0" rIns="0" bIns="0" rtlCol="0"/>
            <a:lstStyle/>
            <a:p>
              <a:endParaRPr/>
            </a:p>
          </p:txBody>
        </p:sp>
      </p:grpSp>
      <p:grpSp>
        <p:nvGrpSpPr>
          <p:cNvPr id="23" name="object 23"/>
          <p:cNvGrpSpPr/>
          <p:nvPr/>
        </p:nvGrpSpPr>
        <p:grpSpPr>
          <a:xfrm>
            <a:off x="5784850" y="4443729"/>
            <a:ext cx="2096770" cy="1969770"/>
            <a:chOff x="5784850" y="4443729"/>
            <a:chExt cx="2096770" cy="1969770"/>
          </a:xfrm>
        </p:grpSpPr>
        <p:sp>
          <p:nvSpPr>
            <p:cNvPr id="24" name="object 24"/>
            <p:cNvSpPr/>
            <p:nvPr/>
          </p:nvSpPr>
          <p:spPr>
            <a:xfrm>
              <a:off x="5881370" y="4443729"/>
              <a:ext cx="2000250" cy="1822450"/>
            </a:xfrm>
            <a:custGeom>
              <a:avLst/>
              <a:gdLst/>
              <a:ahLst/>
              <a:cxnLst/>
              <a:rect l="l" t="t" r="r" b="b"/>
              <a:pathLst>
                <a:path w="2000250" h="1822450">
                  <a:moveTo>
                    <a:pt x="2000250" y="3810"/>
                  </a:moveTo>
                  <a:lnTo>
                    <a:pt x="1997710" y="1270"/>
                  </a:lnTo>
                  <a:lnTo>
                    <a:pt x="1997710" y="0"/>
                  </a:lnTo>
                  <a:lnTo>
                    <a:pt x="1993900" y="0"/>
                  </a:lnTo>
                  <a:lnTo>
                    <a:pt x="1719580" y="0"/>
                  </a:lnTo>
                  <a:lnTo>
                    <a:pt x="1715770" y="0"/>
                  </a:lnTo>
                  <a:lnTo>
                    <a:pt x="1715770" y="1270"/>
                  </a:lnTo>
                  <a:lnTo>
                    <a:pt x="1713230" y="3810"/>
                  </a:lnTo>
                  <a:lnTo>
                    <a:pt x="1713230" y="6350"/>
                  </a:lnTo>
                  <a:lnTo>
                    <a:pt x="1713230" y="802640"/>
                  </a:lnTo>
                  <a:lnTo>
                    <a:pt x="1709420" y="824230"/>
                  </a:lnTo>
                  <a:lnTo>
                    <a:pt x="1709420" y="825500"/>
                  </a:lnTo>
                  <a:lnTo>
                    <a:pt x="1709420" y="828040"/>
                  </a:lnTo>
                  <a:lnTo>
                    <a:pt x="1708175" y="881392"/>
                  </a:lnTo>
                  <a:lnTo>
                    <a:pt x="1700682" y="937336"/>
                  </a:lnTo>
                  <a:lnTo>
                    <a:pt x="1700530" y="937260"/>
                  </a:lnTo>
                  <a:lnTo>
                    <a:pt x="1686852" y="990727"/>
                  </a:lnTo>
                  <a:lnTo>
                    <a:pt x="1686560" y="990600"/>
                  </a:lnTo>
                  <a:lnTo>
                    <a:pt x="1667878" y="1042898"/>
                  </a:lnTo>
                  <a:lnTo>
                    <a:pt x="1667510" y="1042670"/>
                  </a:lnTo>
                  <a:lnTo>
                    <a:pt x="1642579" y="1095032"/>
                  </a:lnTo>
                  <a:lnTo>
                    <a:pt x="1642110" y="1094740"/>
                  </a:lnTo>
                  <a:lnTo>
                    <a:pt x="1614170" y="1145540"/>
                  </a:lnTo>
                  <a:lnTo>
                    <a:pt x="1581150" y="1192530"/>
                  </a:lnTo>
                  <a:lnTo>
                    <a:pt x="1543786" y="1234871"/>
                  </a:lnTo>
                  <a:lnTo>
                    <a:pt x="1497330" y="1272540"/>
                  </a:lnTo>
                  <a:lnTo>
                    <a:pt x="1502410" y="1277620"/>
                  </a:lnTo>
                  <a:lnTo>
                    <a:pt x="1456690" y="1314450"/>
                  </a:lnTo>
                  <a:lnTo>
                    <a:pt x="1408430" y="1346200"/>
                  </a:lnTo>
                  <a:lnTo>
                    <a:pt x="1355090" y="1371600"/>
                  </a:lnTo>
                  <a:lnTo>
                    <a:pt x="1303020" y="1397000"/>
                  </a:lnTo>
                  <a:lnTo>
                    <a:pt x="1245870" y="1412240"/>
                  </a:lnTo>
                  <a:lnTo>
                    <a:pt x="1188720" y="1423670"/>
                  </a:lnTo>
                  <a:lnTo>
                    <a:pt x="1130300" y="1430020"/>
                  </a:lnTo>
                  <a:lnTo>
                    <a:pt x="1098550" y="1433830"/>
                  </a:lnTo>
                  <a:lnTo>
                    <a:pt x="570230" y="1433830"/>
                  </a:lnTo>
                  <a:lnTo>
                    <a:pt x="570230" y="1314450"/>
                  </a:lnTo>
                  <a:lnTo>
                    <a:pt x="0" y="1563370"/>
                  </a:lnTo>
                  <a:lnTo>
                    <a:pt x="570230" y="1822450"/>
                  </a:lnTo>
                  <a:lnTo>
                    <a:pt x="570230" y="1701800"/>
                  </a:lnTo>
                  <a:lnTo>
                    <a:pt x="1098550" y="1701800"/>
                  </a:lnTo>
                  <a:lnTo>
                    <a:pt x="1139190" y="1700530"/>
                  </a:lnTo>
                  <a:lnTo>
                    <a:pt x="1140460" y="1705610"/>
                  </a:lnTo>
                  <a:lnTo>
                    <a:pt x="1206500" y="1697990"/>
                  </a:lnTo>
                  <a:lnTo>
                    <a:pt x="1207770" y="1697990"/>
                  </a:lnTo>
                  <a:lnTo>
                    <a:pt x="1277620" y="1686560"/>
                  </a:lnTo>
                  <a:lnTo>
                    <a:pt x="1347470" y="1671320"/>
                  </a:lnTo>
                  <a:lnTo>
                    <a:pt x="1348740" y="1671320"/>
                  </a:lnTo>
                  <a:lnTo>
                    <a:pt x="1414780" y="1649730"/>
                  </a:lnTo>
                  <a:lnTo>
                    <a:pt x="1416050" y="1648460"/>
                  </a:lnTo>
                  <a:lnTo>
                    <a:pt x="1478280" y="1621790"/>
                  </a:lnTo>
                  <a:lnTo>
                    <a:pt x="1479550" y="1621790"/>
                  </a:lnTo>
                  <a:lnTo>
                    <a:pt x="1540510" y="1591310"/>
                  </a:lnTo>
                  <a:lnTo>
                    <a:pt x="1541780" y="1591310"/>
                  </a:lnTo>
                  <a:lnTo>
                    <a:pt x="1604010" y="1554480"/>
                  </a:lnTo>
                  <a:lnTo>
                    <a:pt x="1661160" y="1512570"/>
                  </a:lnTo>
                  <a:lnTo>
                    <a:pt x="1715770" y="1470660"/>
                  </a:lnTo>
                  <a:lnTo>
                    <a:pt x="1715770" y="1469390"/>
                  </a:lnTo>
                  <a:lnTo>
                    <a:pt x="1764030" y="1418590"/>
                  </a:lnTo>
                  <a:lnTo>
                    <a:pt x="1805940" y="1369060"/>
                  </a:lnTo>
                  <a:lnTo>
                    <a:pt x="1807210" y="1369060"/>
                  </a:lnTo>
                  <a:lnTo>
                    <a:pt x="1850390" y="1311910"/>
                  </a:lnTo>
                  <a:lnTo>
                    <a:pt x="1850390" y="1310640"/>
                  </a:lnTo>
                  <a:lnTo>
                    <a:pt x="1884680" y="1253490"/>
                  </a:lnTo>
                  <a:lnTo>
                    <a:pt x="1885950" y="1253490"/>
                  </a:lnTo>
                  <a:lnTo>
                    <a:pt x="1918970" y="1189990"/>
                  </a:lnTo>
                  <a:lnTo>
                    <a:pt x="1943100" y="1125220"/>
                  </a:lnTo>
                  <a:lnTo>
                    <a:pt x="1965960" y="1059180"/>
                  </a:lnTo>
                  <a:lnTo>
                    <a:pt x="1967230" y="1059180"/>
                  </a:lnTo>
                  <a:lnTo>
                    <a:pt x="1983740" y="995680"/>
                  </a:lnTo>
                  <a:lnTo>
                    <a:pt x="1983740" y="994410"/>
                  </a:lnTo>
                  <a:lnTo>
                    <a:pt x="1993900" y="924560"/>
                  </a:lnTo>
                  <a:lnTo>
                    <a:pt x="1993900" y="923290"/>
                  </a:lnTo>
                  <a:lnTo>
                    <a:pt x="1998980" y="857250"/>
                  </a:lnTo>
                  <a:lnTo>
                    <a:pt x="1998980" y="834390"/>
                  </a:lnTo>
                  <a:lnTo>
                    <a:pt x="2000250" y="805180"/>
                  </a:lnTo>
                  <a:lnTo>
                    <a:pt x="2000250" y="803910"/>
                  </a:lnTo>
                  <a:lnTo>
                    <a:pt x="2000250" y="6350"/>
                  </a:lnTo>
                  <a:lnTo>
                    <a:pt x="2000250" y="3810"/>
                  </a:lnTo>
                  <a:close/>
                </a:path>
              </a:pathLst>
            </a:custGeom>
            <a:solidFill>
              <a:srgbClr val="000000"/>
            </a:solidFill>
          </p:spPr>
          <p:txBody>
            <a:bodyPr wrap="square" lIns="0" tIns="0" rIns="0" bIns="0" rtlCol="0"/>
            <a:lstStyle/>
            <a:p>
              <a:endParaRPr/>
            </a:p>
          </p:txBody>
        </p:sp>
        <p:sp>
          <p:nvSpPr>
            <p:cNvPr id="25" name="object 25"/>
            <p:cNvSpPr/>
            <p:nvPr/>
          </p:nvSpPr>
          <p:spPr>
            <a:xfrm>
              <a:off x="5875020" y="5716269"/>
              <a:ext cx="1512570" cy="556260"/>
            </a:xfrm>
            <a:custGeom>
              <a:avLst/>
              <a:gdLst/>
              <a:ahLst/>
              <a:cxnLst/>
              <a:rect l="l" t="t" r="r" b="b"/>
              <a:pathLst>
                <a:path w="1512570" h="556260">
                  <a:moveTo>
                    <a:pt x="1512570" y="10160"/>
                  </a:moveTo>
                  <a:lnTo>
                    <a:pt x="1508760" y="5080"/>
                  </a:lnTo>
                  <a:lnTo>
                    <a:pt x="1503680" y="0"/>
                  </a:lnTo>
                  <a:lnTo>
                    <a:pt x="1460563" y="35725"/>
                  </a:lnTo>
                  <a:lnTo>
                    <a:pt x="1460500" y="35560"/>
                  </a:lnTo>
                  <a:lnTo>
                    <a:pt x="1412367" y="67652"/>
                  </a:lnTo>
                  <a:lnTo>
                    <a:pt x="1412240" y="67310"/>
                  </a:lnTo>
                  <a:lnTo>
                    <a:pt x="1358900" y="92710"/>
                  </a:lnTo>
                  <a:lnTo>
                    <a:pt x="1306830" y="118110"/>
                  </a:lnTo>
                  <a:lnTo>
                    <a:pt x="1306957" y="118440"/>
                  </a:lnTo>
                  <a:lnTo>
                    <a:pt x="1250950" y="134620"/>
                  </a:lnTo>
                  <a:lnTo>
                    <a:pt x="1193800" y="144780"/>
                  </a:lnTo>
                  <a:lnTo>
                    <a:pt x="1193825" y="144919"/>
                  </a:lnTo>
                  <a:lnTo>
                    <a:pt x="1135380" y="151130"/>
                  </a:lnTo>
                  <a:lnTo>
                    <a:pt x="1104900" y="154940"/>
                  </a:lnTo>
                  <a:lnTo>
                    <a:pt x="582930" y="154940"/>
                  </a:lnTo>
                  <a:lnTo>
                    <a:pt x="582930" y="41910"/>
                  </a:lnTo>
                  <a:lnTo>
                    <a:pt x="582930" y="40640"/>
                  </a:lnTo>
                  <a:lnTo>
                    <a:pt x="581660" y="39370"/>
                  </a:lnTo>
                  <a:lnTo>
                    <a:pt x="581660" y="38100"/>
                  </a:lnTo>
                  <a:lnTo>
                    <a:pt x="579120" y="35560"/>
                  </a:lnTo>
                  <a:lnTo>
                    <a:pt x="574040" y="35560"/>
                  </a:lnTo>
                  <a:lnTo>
                    <a:pt x="3810" y="285750"/>
                  </a:lnTo>
                  <a:lnTo>
                    <a:pt x="2540" y="285750"/>
                  </a:lnTo>
                  <a:lnTo>
                    <a:pt x="2540" y="287020"/>
                  </a:lnTo>
                  <a:lnTo>
                    <a:pt x="1270" y="287020"/>
                  </a:lnTo>
                  <a:lnTo>
                    <a:pt x="0" y="288290"/>
                  </a:lnTo>
                  <a:lnTo>
                    <a:pt x="0" y="293370"/>
                  </a:lnTo>
                  <a:lnTo>
                    <a:pt x="3810" y="297180"/>
                  </a:lnTo>
                  <a:lnTo>
                    <a:pt x="574040" y="556260"/>
                  </a:lnTo>
                  <a:lnTo>
                    <a:pt x="577850" y="556260"/>
                  </a:lnTo>
                  <a:lnTo>
                    <a:pt x="579120" y="554990"/>
                  </a:lnTo>
                  <a:lnTo>
                    <a:pt x="580390" y="554990"/>
                  </a:lnTo>
                  <a:lnTo>
                    <a:pt x="580390" y="553720"/>
                  </a:lnTo>
                  <a:lnTo>
                    <a:pt x="581660" y="553720"/>
                  </a:lnTo>
                  <a:lnTo>
                    <a:pt x="581660" y="552450"/>
                  </a:lnTo>
                  <a:lnTo>
                    <a:pt x="582930" y="551180"/>
                  </a:lnTo>
                  <a:lnTo>
                    <a:pt x="582930" y="549910"/>
                  </a:lnTo>
                  <a:lnTo>
                    <a:pt x="582930" y="435610"/>
                  </a:lnTo>
                  <a:lnTo>
                    <a:pt x="1104900" y="435610"/>
                  </a:lnTo>
                  <a:lnTo>
                    <a:pt x="1146810" y="433070"/>
                  </a:lnTo>
                  <a:lnTo>
                    <a:pt x="1145540" y="427990"/>
                  </a:lnTo>
                  <a:lnTo>
                    <a:pt x="1145540" y="421640"/>
                  </a:lnTo>
                  <a:lnTo>
                    <a:pt x="1104900" y="422910"/>
                  </a:lnTo>
                  <a:lnTo>
                    <a:pt x="576580" y="422910"/>
                  </a:lnTo>
                  <a:lnTo>
                    <a:pt x="574040" y="422910"/>
                  </a:lnTo>
                  <a:lnTo>
                    <a:pt x="571500" y="425450"/>
                  </a:lnTo>
                  <a:lnTo>
                    <a:pt x="570230" y="425450"/>
                  </a:lnTo>
                  <a:lnTo>
                    <a:pt x="570230" y="429260"/>
                  </a:lnTo>
                  <a:lnTo>
                    <a:pt x="570230" y="539546"/>
                  </a:lnTo>
                  <a:lnTo>
                    <a:pt x="21717" y="291553"/>
                  </a:lnTo>
                  <a:lnTo>
                    <a:pt x="570230" y="50901"/>
                  </a:lnTo>
                  <a:lnTo>
                    <a:pt x="570230" y="161290"/>
                  </a:lnTo>
                  <a:lnTo>
                    <a:pt x="570230" y="163830"/>
                  </a:lnTo>
                  <a:lnTo>
                    <a:pt x="571500" y="165100"/>
                  </a:lnTo>
                  <a:lnTo>
                    <a:pt x="572770" y="165100"/>
                  </a:lnTo>
                  <a:lnTo>
                    <a:pt x="572770" y="166370"/>
                  </a:lnTo>
                  <a:lnTo>
                    <a:pt x="575310" y="166370"/>
                  </a:lnTo>
                  <a:lnTo>
                    <a:pt x="576580" y="167640"/>
                  </a:lnTo>
                  <a:lnTo>
                    <a:pt x="1104900" y="167640"/>
                  </a:lnTo>
                  <a:lnTo>
                    <a:pt x="1106170" y="166370"/>
                  </a:lnTo>
                  <a:lnTo>
                    <a:pt x="1137920" y="163830"/>
                  </a:lnTo>
                  <a:lnTo>
                    <a:pt x="1196340" y="157480"/>
                  </a:lnTo>
                  <a:lnTo>
                    <a:pt x="1253490" y="146050"/>
                  </a:lnTo>
                  <a:lnTo>
                    <a:pt x="1254760" y="146050"/>
                  </a:lnTo>
                  <a:lnTo>
                    <a:pt x="1311910" y="130810"/>
                  </a:lnTo>
                  <a:lnTo>
                    <a:pt x="1313180" y="129540"/>
                  </a:lnTo>
                  <a:lnTo>
                    <a:pt x="1365250" y="104140"/>
                  </a:lnTo>
                  <a:lnTo>
                    <a:pt x="1417320" y="78740"/>
                  </a:lnTo>
                  <a:lnTo>
                    <a:pt x="1418590" y="78740"/>
                  </a:lnTo>
                  <a:lnTo>
                    <a:pt x="1466850" y="46990"/>
                  </a:lnTo>
                  <a:lnTo>
                    <a:pt x="1468120" y="46990"/>
                  </a:lnTo>
                  <a:lnTo>
                    <a:pt x="1512570" y="10160"/>
                  </a:lnTo>
                  <a:close/>
                </a:path>
              </a:pathLst>
            </a:custGeom>
            <a:solidFill>
              <a:srgbClr val="000000"/>
            </a:solidFill>
          </p:spPr>
          <p:txBody>
            <a:bodyPr wrap="square" lIns="0" tIns="0" rIns="0" bIns="0" rtlCol="0"/>
            <a:lstStyle/>
            <a:p>
              <a:endParaRPr/>
            </a:p>
          </p:txBody>
        </p:sp>
        <p:sp>
          <p:nvSpPr>
            <p:cNvPr id="26" name="object 26"/>
            <p:cNvSpPr/>
            <p:nvPr/>
          </p:nvSpPr>
          <p:spPr>
            <a:xfrm>
              <a:off x="5791200" y="4591049"/>
              <a:ext cx="1993900" cy="1816100"/>
            </a:xfrm>
            <a:custGeom>
              <a:avLst/>
              <a:gdLst/>
              <a:ahLst/>
              <a:cxnLst/>
              <a:rect l="l" t="t" r="r" b="b"/>
              <a:pathLst>
                <a:path w="1993900" h="1816100">
                  <a:moveTo>
                    <a:pt x="1993900" y="0"/>
                  </a:moveTo>
                  <a:lnTo>
                    <a:pt x="1715770" y="0"/>
                  </a:lnTo>
                  <a:lnTo>
                    <a:pt x="1715770" y="821690"/>
                  </a:lnTo>
                  <a:lnTo>
                    <a:pt x="1710690" y="876300"/>
                  </a:lnTo>
                  <a:lnTo>
                    <a:pt x="1704340" y="933450"/>
                  </a:lnTo>
                  <a:lnTo>
                    <a:pt x="1690370" y="990600"/>
                  </a:lnTo>
                  <a:lnTo>
                    <a:pt x="1672590" y="1038860"/>
                  </a:lnTo>
                  <a:lnTo>
                    <a:pt x="1648459" y="1092200"/>
                  </a:lnTo>
                  <a:lnTo>
                    <a:pt x="1619250" y="1143000"/>
                  </a:lnTo>
                  <a:lnTo>
                    <a:pt x="1582420" y="1189990"/>
                  </a:lnTo>
                  <a:lnTo>
                    <a:pt x="1544320" y="1233170"/>
                  </a:lnTo>
                  <a:lnTo>
                    <a:pt x="1501140" y="1273810"/>
                  </a:lnTo>
                  <a:lnTo>
                    <a:pt x="1456690" y="1308100"/>
                  </a:lnTo>
                  <a:lnTo>
                    <a:pt x="1408429" y="1339850"/>
                  </a:lnTo>
                  <a:lnTo>
                    <a:pt x="1355090" y="1365250"/>
                  </a:lnTo>
                  <a:lnTo>
                    <a:pt x="1297940" y="1390650"/>
                  </a:lnTo>
                  <a:lnTo>
                    <a:pt x="1244600" y="1405890"/>
                  </a:lnTo>
                  <a:lnTo>
                    <a:pt x="1188720" y="1417320"/>
                  </a:lnTo>
                  <a:lnTo>
                    <a:pt x="1130300" y="1423670"/>
                  </a:lnTo>
                  <a:lnTo>
                    <a:pt x="1097279" y="1427480"/>
                  </a:lnTo>
                  <a:lnTo>
                    <a:pt x="566420" y="1427480"/>
                  </a:lnTo>
                  <a:lnTo>
                    <a:pt x="566420" y="1308100"/>
                  </a:lnTo>
                  <a:lnTo>
                    <a:pt x="0" y="1557020"/>
                  </a:lnTo>
                  <a:lnTo>
                    <a:pt x="566420" y="1816100"/>
                  </a:lnTo>
                  <a:lnTo>
                    <a:pt x="566420" y="1695450"/>
                  </a:lnTo>
                  <a:lnTo>
                    <a:pt x="1097279" y="1695450"/>
                  </a:lnTo>
                  <a:lnTo>
                    <a:pt x="1136650" y="1692910"/>
                  </a:lnTo>
                  <a:lnTo>
                    <a:pt x="1276350" y="1677670"/>
                  </a:lnTo>
                  <a:lnTo>
                    <a:pt x="1346200" y="1658620"/>
                  </a:lnTo>
                  <a:lnTo>
                    <a:pt x="1412240" y="1638300"/>
                  </a:lnTo>
                  <a:lnTo>
                    <a:pt x="1474470" y="1609090"/>
                  </a:lnTo>
                  <a:lnTo>
                    <a:pt x="1537970" y="1579880"/>
                  </a:lnTo>
                  <a:lnTo>
                    <a:pt x="1600200" y="1543050"/>
                  </a:lnTo>
                  <a:lnTo>
                    <a:pt x="1653540" y="1504950"/>
                  </a:lnTo>
                  <a:lnTo>
                    <a:pt x="1709420" y="1459230"/>
                  </a:lnTo>
                  <a:lnTo>
                    <a:pt x="1758950" y="1408430"/>
                  </a:lnTo>
                  <a:lnTo>
                    <a:pt x="1802129" y="1358900"/>
                  </a:lnTo>
                  <a:lnTo>
                    <a:pt x="1841500" y="1301750"/>
                  </a:lnTo>
                  <a:lnTo>
                    <a:pt x="1882140" y="1244600"/>
                  </a:lnTo>
                  <a:lnTo>
                    <a:pt x="1912620" y="1181100"/>
                  </a:lnTo>
                  <a:lnTo>
                    <a:pt x="1936750" y="1117600"/>
                  </a:lnTo>
                  <a:lnTo>
                    <a:pt x="1958340" y="1054100"/>
                  </a:lnTo>
                  <a:lnTo>
                    <a:pt x="1977390" y="985519"/>
                  </a:lnTo>
                  <a:lnTo>
                    <a:pt x="1987550" y="918210"/>
                  </a:lnTo>
                  <a:lnTo>
                    <a:pt x="1992629" y="853440"/>
                  </a:lnTo>
                  <a:lnTo>
                    <a:pt x="1992629" y="828040"/>
                  </a:lnTo>
                  <a:lnTo>
                    <a:pt x="1993900" y="797560"/>
                  </a:lnTo>
                  <a:lnTo>
                    <a:pt x="1993900" y="0"/>
                  </a:lnTo>
                  <a:close/>
                </a:path>
              </a:pathLst>
            </a:custGeom>
            <a:solidFill>
              <a:srgbClr val="027B02"/>
            </a:solidFill>
          </p:spPr>
          <p:txBody>
            <a:bodyPr wrap="square" lIns="0" tIns="0" rIns="0" bIns="0" rtlCol="0"/>
            <a:lstStyle/>
            <a:p>
              <a:endParaRPr/>
            </a:p>
          </p:txBody>
        </p:sp>
        <p:sp>
          <p:nvSpPr>
            <p:cNvPr id="27" name="object 27"/>
            <p:cNvSpPr/>
            <p:nvPr/>
          </p:nvSpPr>
          <p:spPr>
            <a:xfrm>
              <a:off x="6926580" y="4584699"/>
              <a:ext cx="864869" cy="1705610"/>
            </a:xfrm>
            <a:custGeom>
              <a:avLst/>
              <a:gdLst/>
              <a:ahLst/>
              <a:cxnLst/>
              <a:rect l="l" t="t" r="r" b="b"/>
              <a:pathLst>
                <a:path w="864870" h="1705610">
                  <a:moveTo>
                    <a:pt x="864870" y="5080"/>
                  </a:moveTo>
                  <a:lnTo>
                    <a:pt x="863600" y="3810"/>
                  </a:lnTo>
                  <a:lnTo>
                    <a:pt x="863600" y="2540"/>
                  </a:lnTo>
                  <a:lnTo>
                    <a:pt x="861060" y="0"/>
                  </a:lnTo>
                  <a:lnTo>
                    <a:pt x="858520" y="0"/>
                  </a:lnTo>
                  <a:lnTo>
                    <a:pt x="580390" y="0"/>
                  </a:lnTo>
                  <a:lnTo>
                    <a:pt x="577850" y="0"/>
                  </a:lnTo>
                  <a:lnTo>
                    <a:pt x="575310" y="2540"/>
                  </a:lnTo>
                  <a:lnTo>
                    <a:pt x="575310" y="3810"/>
                  </a:lnTo>
                  <a:lnTo>
                    <a:pt x="574040" y="5080"/>
                  </a:lnTo>
                  <a:lnTo>
                    <a:pt x="574040" y="6350"/>
                  </a:lnTo>
                  <a:lnTo>
                    <a:pt x="574040" y="828040"/>
                  </a:lnTo>
                  <a:lnTo>
                    <a:pt x="570230" y="881380"/>
                  </a:lnTo>
                  <a:lnTo>
                    <a:pt x="562610" y="938530"/>
                  </a:lnTo>
                  <a:lnTo>
                    <a:pt x="548640" y="995680"/>
                  </a:lnTo>
                  <a:lnTo>
                    <a:pt x="549389" y="995832"/>
                  </a:lnTo>
                  <a:lnTo>
                    <a:pt x="532511" y="1042873"/>
                  </a:lnTo>
                  <a:lnTo>
                    <a:pt x="532130" y="1042670"/>
                  </a:lnTo>
                  <a:lnTo>
                    <a:pt x="507199" y="1095032"/>
                  </a:lnTo>
                  <a:lnTo>
                    <a:pt x="506730" y="1094740"/>
                  </a:lnTo>
                  <a:lnTo>
                    <a:pt x="478790" y="1145540"/>
                  </a:lnTo>
                  <a:lnTo>
                    <a:pt x="441960" y="1192530"/>
                  </a:lnTo>
                  <a:lnTo>
                    <a:pt x="442696" y="1193088"/>
                  </a:lnTo>
                  <a:lnTo>
                    <a:pt x="403860" y="1234440"/>
                  </a:lnTo>
                  <a:lnTo>
                    <a:pt x="404482" y="1235075"/>
                  </a:lnTo>
                  <a:lnTo>
                    <a:pt x="361950" y="1276350"/>
                  </a:lnTo>
                  <a:lnTo>
                    <a:pt x="362470" y="1276883"/>
                  </a:lnTo>
                  <a:lnTo>
                    <a:pt x="317500" y="1309370"/>
                  </a:lnTo>
                  <a:lnTo>
                    <a:pt x="269786" y="1340764"/>
                  </a:lnTo>
                  <a:lnTo>
                    <a:pt x="269240" y="1339850"/>
                  </a:lnTo>
                  <a:lnTo>
                    <a:pt x="217170" y="1365250"/>
                  </a:lnTo>
                  <a:lnTo>
                    <a:pt x="219710" y="1371600"/>
                  </a:lnTo>
                  <a:lnTo>
                    <a:pt x="223520" y="1376680"/>
                  </a:lnTo>
                  <a:lnTo>
                    <a:pt x="275590" y="1351280"/>
                  </a:lnTo>
                  <a:lnTo>
                    <a:pt x="276860" y="1351280"/>
                  </a:lnTo>
                  <a:lnTo>
                    <a:pt x="325120" y="1319530"/>
                  </a:lnTo>
                  <a:lnTo>
                    <a:pt x="370840" y="1285240"/>
                  </a:lnTo>
                  <a:lnTo>
                    <a:pt x="414020" y="1244600"/>
                  </a:lnTo>
                  <a:lnTo>
                    <a:pt x="414020" y="1243330"/>
                  </a:lnTo>
                  <a:lnTo>
                    <a:pt x="452120" y="1201420"/>
                  </a:lnTo>
                  <a:lnTo>
                    <a:pt x="452120" y="1200150"/>
                  </a:lnTo>
                  <a:lnTo>
                    <a:pt x="488950" y="1153160"/>
                  </a:lnTo>
                  <a:lnTo>
                    <a:pt x="488950" y="1151890"/>
                  </a:lnTo>
                  <a:lnTo>
                    <a:pt x="518160" y="1101090"/>
                  </a:lnTo>
                  <a:lnTo>
                    <a:pt x="543560" y="1049020"/>
                  </a:lnTo>
                  <a:lnTo>
                    <a:pt x="543560" y="1047750"/>
                  </a:lnTo>
                  <a:lnTo>
                    <a:pt x="561340" y="999490"/>
                  </a:lnTo>
                  <a:lnTo>
                    <a:pt x="561340" y="998220"/>
                  </a:lnTo>
                  <a:lnTo>
                    <a:pt x="575310" y="941070"/>
                  </a:lnTo>
                  <a:lnTo>
                    <a:pt x="575310" y="939800"/>
                  </a:lnTo>
                  <a:lnTo>
                    <a:pt x="581660" y="882650"/>
                  </a:lnTo>
                  <a:lnTo>
                    <a:pt x="586740" y="829310"/>
                  </a:lnTo>
                  <a:lnTo>
                    <a:pt x="586740" y="828040"/>
                  </a:lnTo>
                  <a:lnTo>
                    <a:pt x="586740" y="12700"/>
                  </a:lnTo>
                  <a:lnTo>
                    <a:pt x="852170" y="12700"/>
                  </a:lnTo>
                  <a:lnTo>
                    <a:pt x="852170" y="803910"/>
                  </a:lnTo>
                  <a:lnTo>
                    <a:pt x="850900" y="834390"/>
                  </a:lnTo>
                  <a:lnTo>
                    <a:pt x="850900" y="859790"/>
                  </a:lnTo>
                  <a:lnTo>
                    <a:pt x="845820" y="924560"/>
                  </a:lnTo>
                  <a:lnTo>
                    <a:pt x="837082" y="989418"/>
                  </a:lnTo>
                  <a:lnTo>
                    <a:pt x="836930" y="989330"/>
                  </a:lnTo>
                  <a:lnTo>
                    <a:pt x="817880" y="1057910"/>
                  </a:lnTo>
                  <a:lnTo>
                    <a:pt x="795020" y="1121410"/>
                  </a:lnTo>
                  <a:lnTo>
                    <a:pt x="772160" y="1184910"/>
                  </a:lnTo>
                  <a:lnTo>
                    <a:pt x="741680" y="1247140"/>
                  </a:lnTo>
                  <a:lnTo>
                    <a:pt x="701040" y="1304290"/>
                  </a:lnTo>
                  <a:lnTo>
                    <a:pt x="661670" y="1361440"/>
                  </a:lnTo>
                  <a:lnTo>
                    <a:pt x="619074" y="1410296"/>
                  </a:lnTo>
                  <a:lnTo>
                    <a:pt x="618490" y="1409700"/>
                  </a:lnTo>
                  <a:lnTo>
                    <a:pt x="570230" y="1460500"/>
                  </a:lnTo>
                  <a:lnTo>
                    <a:pt x="514350" y="1506220"/>
                  </a:lnTo>
                  <a:lnTo>
                    <a:pt x="461543" y="1543939"/>
                  </a:lnTo>
                  <a:lnTo>
                    <a:pt x="461010" y="1543050"/>
                  </a:lnTo>
                  <a:lnTo>
                    <a:pt x="400050" y="1579880"/>
                  </a:lnTo>
                  <a:lnTo>
                    <a:pt x="336550" y="1610360"/>
                  </a:lnTo>
                  <a:lnTo>
                    <a:pt x="274320" y="1638300"/>
                  </a:lnTo>
                  <a:lnTo>
                    <a:pt x="274447" y="1638655"/>
                  </a:lnTo>
                  <a:lnTo>
                    <a:pt x="209550" y="1658620"/>
                  </a:lnTo>
                  <a:lnTo>
                    <a:pt x="139700" y="1677670"/>
                  </a:lnTo>
                  <a:lnTo>
                    <a:pt x="69850" y="1685290"/>
                  </a:lnTo>
                  <a:lnTo>
                    <a:pt x="0" y="1694180"/>
                  </a:lnTo>
                  <a:lnTo>
                    <a:pt x="1270" y="1699260"/>
                  </a:lnTo>
                  <a:lnTo>
                    <a:pt x="1270" y="1705610"/>
                  </a:lnTo>
                  <a:lnTo>
                    <a:pt x="71120" y="1697990"/>
                  </a:lnTo>
                  <a:lnTo>
                    <a:pt x="142240" y="1690370"/>
                  </a:lnTo>
                  <a:lnTo>
                    <a:pt x="212090" y="1671320"/>
                  </a:lnTo>
                  <a:lnTo>
                    <a:pt x="279400" y="1651000"/>
                  </a:lnTo>
                  <a:lnTo>
                    <a:pt x="279400" y="1649730"/>
                  </a:lnTo>
                  <a:lnTo>
                    <a:pt x="341630" y="1621790"/>
                  </a:lnTo>
                  <a:lnTo>
                    <a:pt x="405130" y="1591310"/>
                  </a:lnTo>
                  <a:lnTo>
                    <a:pt x="406400" y="1591310"/>
                  </a:lnTo>
                  <a:lnTo>
                    <a:pt x="467360" y="1554480"/>
                  </a:lnTo>
                  <a:lnTo>
                    <a:pt x="468630" y="1554480"/>
                  </a:lnTo>
                  <a:lnTo>
                    <a:pt x="521970" y="1516380"/>
                  </a:lnTo>
                  <a:lnTo>
                    <a:pt x="577850" y="1469390"/>
                  </a:lnTo>
                  <a:lnTo>
                    <a:pt x="579120" y="1469390"/>
                  </a:lnTo>
                  <a:lnTo>
                    <a:pt x="628650" y="1418590"/>
                  </a:lnTo>
                  <a:lnTo>
                    <a:pt x="670560" y="1369060"/>
                  </a:lnTo>
                  <a:lnTo>
                    <a:pt x="671830" y="1369060"/>
                  </a:lnTo>
                  <a:lnTo>
                    <a:pt x="711200" y="1311910"/>
                  </a:lnTo>
                  <a:lnTo>
                    <a:pt x="751840" y="1254760"/>
                  </a:lnTo>
                  <a:lnTo>
                    <a:pt x="753110" y="1253490"/>
                  </a:lnTo>
                  <a:lnTo>
                    <a:pt x="783590" y="1189990"/>
                  </a:lnTo>
                  <a:lnTo>
                    <a:pt x="783590" y="1188720"/>
                  </a:lnTo>
                  <a:lnTo>
                    <a:pt x="806450" y="1125220"/>
                  </a:lnTo>
                  <a:lnTo>
                    <a:pt x="807720" y="1125220"/>
                  </a:lnTo>
                  <a:lnTo>
                    <a:pt x="829310" y="1061720"/>
                  </a:lnTo>
                  <a:lnTo>
                    <a:pt x="848360" y="993140"/>
                  </a:lnTo>
                  <a:lnTo>
                    <a:pt x="848360" y="991870"/>
                  </a:lnTo>
                  <a:lnTo>
                    <a:pt x="858520" y="925830"/>
                  </a:lnTo>
                  <a:lnTo>
                    <a:pt x="863600" y="859790"/>
                  </a:lnTo>
                  <a:lnTo>
                    <a:pt x="863600" y="835660"/>
                  </a:lnTo>
                  <a:lnTo>
                    <a:pt x="864870" y="805180"/>
                  </a:lnTo>
                  <a:lnTo>
                    <a:pt x="864870" y="803910"/>
                  </a:lnTo>
                  <a:lnTo>
                    <a:pt x="864870" y="6350"/>
                  </a:lnTo>
                  <a:lnTo>
                    <a:pt x="864870" y="5080"/>
                  </a:lnTo>
                  <a:close/>
                </a:path>
              </a:pathLst>
            </a:custGeom>
            <a:solidFill>
              <a:srgbClr val="000000"/>
            </a:solidFill>
          </p:spPr>
          <p:txBody>
            <a:bodyPr wrap="square" lIns="0" tIns="0" rIns="0" bIns="0" rtlCol="0"/>
            <a:lstStyle/>
            <a:p>
              <a:endParaRPr/>
            </a:p>
          </p:txBody>
        </p:sp>
        <p:sp>
          <p:nvSpPr>
            <p:cNvPr id="28" name="object 28"/>
            <p:cNvSpPr/>
            <p:nvPr/>
          </p:nvSpPr>
          <p:spPr>
            <a:xfrm>
              <a:off x="5784850" y="5892799"/>
              <a:ext cx="1417320" cy="520700"/>
            </a:xfrm>
            <a:custGeom>
              <a:avLst/>
              <a:gdLst/>
              <a:ahLst/>
              <a:cxnLst/>
              <a:rect l="l" t="t" r="r" b="b"/>
              <a:pathLst>
                <a:path w="1417320" h="520700">
                  <a:moveTo>
                    <a:pt x="1417320" y="43180"/>
                  </a:moveTo>
                  <a:lnTo>
                    <a:pt x="1414780" y="38100"/>
                  </a:lnTo>
                  <a:lnTo>
                    <a:pt x="1410970" y="31750"/>
                  </a:lnTo>
                  <a:lnTo>
                    <a:pt x="1358900" y="57150"/>
                  </a:lnTo>
                  <a:lnTo>
                    <a:pt x="1301750" y="82550"/>
                  </a:lnTo>
                  <a:lnTo>
                    <a:pt x="1301877" y="82880"/>
                  </a:lnTo>
                  <a:lnTo>
                    <a:pt x="1248410" y="97790"/>
                  </a:lnTo>
                  <a:lnTo>
                    <a:pt x="1248498" y="98031"/>
                  </a:lnTo>
                  <a:lnTo>
                    <a:pt x="1193800" y="109220"/>
                  </a:lnTo>
                  <a:lnTo>
                    <a:pt x="1193825" y="109359"/>
                  </a:lnTo>
                  <a:lnTo>
                    <a:pt x="1135380" y="115570"/>
                  </a:lnTo>
                  <a:lnTo>
                    <a:pt x="1102360" y="119380"/>
                  </a:lnTo>
                  <a:lnTo>
                    <a:pt x="579120" y="119380"/>
                  </a:lnTo>
                  <a:lnTo>
                    <a:pt x="579120" y="6350"/>
                  </a:lnTo>
                  <a:lnTo>
                    <a:pt x="579120" y="3810"/>
                  </a:lnTo>
                  <a:lnTo>
                    <a:pt x="577850" y="2540"/>
                  </a:lnTo>
                  <a:lnTo>
                    <a:pt x="577850" y="1270"/>
                  </a:lnTo>
                  <a:lnTo>
                    <a:pt x="576580" y="1270"/>
                  </a:lnTo>
                  <a:lnTo>
                    <a:pt x="575310" y="0"/>
                  </a:lnTo>
                  <a:lnTo>
                    <a:pt x="570230" y="0"/>
                  </a:lnTo>
                  <a:lnTo>
                    <a:pt x="3810" y="248920"/>
                  </a:lnTo>
                  <a:lnTo>
                    <a:pt x="0" y="252730"/>
                  </a:lnTo>
                  <a:lnTo>
                    <a:pt x="0" y="257810"/>
                  </a:lnTo>
                  <a:lnTo>
                    <a:pt x="3810" y="261620"/>
                  </a:lnTo>
                  <a:lnTo>
                    <a:pt x="570230" y="519430"/>
                  </a:lnTo>
                  <a:lnTo>
                    <a:pt x="571500" y="520700"/>
                  </a:lnTo>
                  <a:lnTo>
                    <a:pt x="574040" y="520700"/>
                  </a:lnTo>
                  <a:lnTo>
                    <a:pt x="575310" y="519430"/>
                  </a:lnTo>
                  <a:lnTo>
                    <a:pt x="576580" y="519430"/>
                  </a:lnTo>
                  <a:lnTo>
                    <a:pt x="577850" y="518160"/>
                  </a:lnTo>
                  <a:lnTo>
                    <a:pt x="577850" y="516890"/>
                  </a:lnTo>
                  <a:lnTo>
                    <a:pt x="579120" y="516890"/>
                  </a:lnTo>
                  <a:lnTo>
                    <a:pt x="579120" y="514350"/>
                  </a:lnTo>
                  <a:lnTo>
                    <a:pt x="579120" y="400050"/>
                  </a:lnTo>
                  <a:lnTo>
                    <a:pt x="1103630" y="400050"/>
                  </a:lnTo>
                  <a:lnTo>
                    <a:pt x="1143000" y="397510"/>
                  </a:lnTo>
                  <a:lnTo>
                    <a:pt x="1143000" y="391160"/>
                  </a:lnTo>
                  <a:lnTo>
                    <a:pt x="1141730" y="386080"/>
                  </a:lnTo>
                  <a:lnTo>
                    <a:pt x="1102360" y="387350"/>
                  </a:lnTo>
                  <a:lnTo>
                    <a:pt x="572770" y="387350"/>
                  </a:lnTo>
                  <a:lnTo>
                    <a:pt x="570230" y="387350"/>
                  </a:lnTo>
                  <a:lnTo>
                    <a:pt x="566420" y="391160"/>
                  </a:lnTo>
                  <a:lnTo>
                    <a:pt x="566420" y="393700"/>
                  </a:lnTo>
                  <a:lnTo>
                    <a:pt x="566420" y="503936"/>
                  </a:lnTo>
                  <a:lnTo>
                    <a:pt x="23012" y="255384"/>
                  </a:lnTo>
                  <a:lnTo>
                    <a:pt x="566420" y="15367"/>
                  </a:lnTo>
                  <a:lnTo>
                    <a:pt x="566420" y="125730"/>
                  </a:lnTo>
                  <a:lnTo>
                    <a:pt x="566420" y="127000"/>
                  </a:lnTo>
                  <a:lnTo>
                    <a:pt x="567690" y="128270"/>
                  </a:lnTo>
                  <a:lnTo>
                    <a:pt x="567690" y="129540"/>
                  </a:lnTo>
                  <a:lnTo>
                    <a:pt x="568960" y="129540"/>
                  </a:lnTo>
                  <a:lnTo>
                    <a:pt x="568960" y="130810"/>
                  </a:lnTo>
                  <a:lnTo>
                    <a:pt x="571500" y="130810"/>
                  </a:lnTo>
                  <a:lnTo>
                    <a:pt x="572770" y="132080"/>
                  </a:lnTo>
                  <a:lnTo>
                    <a:pt x="1103630" y="132080"/>
                  </a:lnTo>
                  <a:lnTo>
                    <a:pt x="1103630" y="130810"/>
                  </a:lnTo>
                  <a:lnTo>
                    <a:pt x="1136650" y="128270"/>
                  </a:lnTo>
                  <a:lnTo>
                    <a:pt x="1196340" y="121920"/>
                  </a:lnTo>
                  <a:lnTo>
                    <a:pt x="1252220" y="110490"/>
                  </a:lnTo>
                  <a:lnTo>
                    <a:pt x="1306830" y="95250"/>
                  </a:lnTo>
                  <a:lnTo>
                    <a:pt x="1306830" y="93980"/>
                  </a:lnTo>
                  <a:lnTo>
                    <a:pt x="1363980" y="68580"/>
                  </a:lnTo>
                  <a:lnTo>
                    <a:pt x="1365250" y="68580"/>
                  </a:lnTo>
                  <a:lnTo>
                    <a:pt x="1417320" y="43180"/>
                  </a:lnTo>
                  <a:close/>
                </a:path>
              </a:pathLst>
            </a:custGeom>
            <a:solidFill>
              <a:srgbClr val="000000"/>
            </a:solidFill>
          </p:spPr>
          <p:txBody>
            <a:bodyPr wrap="square" lIns="0" tIns="0" rIns="0" bIns="0" rtlCol="0"/>
            <a:lstStyle/>
            <a:p>
              <a:endParaRPr/>
            </a:p>
          </p:txBody>
        </p:sp>
      </p:grpSp>
      <p:grpSp>
        <p:nvGrpSpPr>
          <p:cNvPr id="29" name="object 29"/>
          <p:cNvGrpSpPr/>
          <p:nvPr/>
        </p:nvGrpSpPr>
        <p:grpSpPr>
          <a:xfrm>
            <a:off x="5888990" y="609600"/>
            <a:ext cx="2054860" cy="2011680"/>
            <a:chOff x="5888990" y="603250"/>
            <a:chExt cx="2054860" cy="2011680"/>
          </a:xfrm>
        </p:grpSpPr>
        <p:sp>
          <p:nvSpPr>
            <p:cNvPr id="30" name="object 30"/>
            <p:cNvSpPr/>
            <p:nvPr/>
          </p:nvSpPr>
          <p:spPr>
            <a:xfrm>
              <a:off x="5888990" y="603249"/>
              <a:ext cx="1901189" cy="1918970"/>
            </a:xfrm>
            <a:custGeom>
              <a:avLst/>
              <a:gdLst/>
              <a:ahLst/>
              <a:cxnLst/>
              <a:rect l="l" t="t" r="r" b="b"/>
              <a:pathLst>
                <a:path w="1901190" h="1918970">
                  <a:moveTo>
                    <a:pt x="1901190" y="1372870"/>
                  </a:moveTo>
                  <a:lnTo>
                    <a:pt x="1775460" y="1372870"/>
                  </a:lnTo>
                  <a:lnTo>
                    <a:pt x="1775460" y="864870"/>
                  </a:lnTo>
                  <a:lnTo>
                    <a:pt x="1771561" y="825500"/>
                  </a:lnTo>
                  <a:lnTo>
                    <a:pt x="1778000" y="824230"/>
                  </a:lnTo>
                  <a:lnTo>
                    <a:pt x="1771650" y="760730"/>
                  </a:lnTo>
                  <a:lnTo>
                    <a:pt x="1758950" y="692150"/>
                  </a:lnTo>
                  <a:lnTo>
                    <a:pt x="1743710" y="627380"/>
                  </a:lnTo>
                  <a:lnTo>
                    <a:pt x="1742440" y="626110"/>
                  </a:lnTo>
                  <a:lnTo>
                    <a:pt x="1719580" y="561340"/>
                  </a:lnTo>
                  <a:lnTo>
                    <a:pt x="1719580" y="560070"/>
                  </a:lnTo>
                  <a:lnTo>
                    <a:pt x="1690370" y="500380"/>
                  </a:lnTo>
                  <a:lnTo>
                    <a:pt x="1659890" y="439420"/>
                  </a:lnTo>
                  <a:lnTo>
                    <a:pt x="1621790" y="381000"/>
                  </a:lnTo>
                  <a:lnTo>
                    <a:pt x="1621790" y="379730"/>
                  </a:lnTo>
                  <a:lnTo>
                    <a:pt x="1578610" y="326390"/>
                  </a:lnTo>
                  <a:lnTo>
                    <a:pt x="1578610" y="325120"/>
                  </a:lnTo>
                  <a:lnTo>
                    <a:pt x="1532890" y="273050"/>
                  </a:lnTo>
                  <a:lnTo>
                    <a:pt x="1531620" y="273050"/>
                  </a:lnTo>
                  <a:lnTo>
                    <a:pt x="1479550" y="227330"/>
                  </a:lnTo>
                  <a:lnTo>
                    <a:pt x="1479550" y="226060"/>
                  </a:lnTo>
                  <a:lnTo>
                    <a:pt x="1428750" y="185420"/>
                  </a:lnTo>
                  <a:lnTo>
                    <a:pt x="1427480" y="185420"/>
                  </a:lnTo>
                  <a:lnTo>
                    <a:pt x="1367790" y="143510"/>
                  </a:lnTo>
                  <a:lnTo>
                    <a:pt x="1308100" y="110490"/>
                  </a:lnTo>
                  <a:lnTo>
                    <a:pt x="1242060" y="78740"/>
                  </a:lnTo>
                  <a:lnTo>
                    <a:pt x="1240790" y="78740"/>
                  </a:lnTo>
                  <a:lnTo>
                    <a:pt x="1174750" y="54610"/>
                  </a:lnTo>
                  <a:lnTo>
                    <a:pt x="1173480" y="53340"/>
                  </a:lnTo>
                  <a:lnTo>
                    <a:pt x="1104900" y="31750"/>
                  </a:lnTo>
                  <a:lnTo>
                    <a:pt x="1038860" y="16510"/>
                  </a:lnTo>
                  <a:lnTo>
                    <a:pt x="1037590" y="16510"/>
                  </a:lnTo>
                  <a:lnTo>
                    <a:pt x="962660" y="6350"/>
                  </a:lnTo>
                  <a:lnTo>
                    <a:pt x="894080" y="1270"/>
                  </a:lnTo>
                  <a:lnTo>
                    <a:pt x="871220" y="1270"/>
                  </a:lnTo>
                  <a:lnTo>
                    <a:pt x="840740" y="0"/>
                  </a:lnTo>
                  <a:lnTo>
                    <a:pt x="6350" y="0"/>
                  </a:lnTo>
                  <a:lnTo>
                    <a:pt x="5080" y="0"/>
                  </a:lnTo>
                  <a:lnTo>
                    <a:pt x="3810" y="1270"/>
                  </a:lnTo>
                  <a:lnTo>
                    <a:pt x="2540" y="1270"/>
                  </a:lnTo>
                  <a:lnTo>
                    <a:pt x="2540" y="2540"/>
                  </a:lnTo>
                  <a:lnTo>
                    <a:pt x="1270" y="2540"/>
                  </a:lnTo>
                  <a:lnTo>
                    <a:pt x="1270" y="3810"/>
                  </a:lnTo>
                  <a:lnTo>
                    <a:pt x="0" y="5080"/>
                  </a:lnTo>
                  <a:lnTo>
                    <a:pt x="0" y="6350"/>
                  </a:lnTo>
                  <a:lnTo>
                    <a:pt x="0" y="269240"/>
                  </a:lnTo>
                  <a:lnTo>
                    <a:pt x="0" y="270510"/>
                  </a:lnTo>
                  <a:lnTo>
                    <a:pt x="1270" y="271780"/>
                  </a:lnTo>
                  <a:lnTo>
                    <a:pt x="1270" y="273050"/>
                  </a:lnTo>
                  <a:lnTo>
                    <a:pt x="3810" y="275590"/>
                  </a:lnTo>
                  <a:lnTo>
                    <a:pt x="5080" y="275590"/>
                  </a:lnTo>
                  <a:lnTo>
                    <a:pt x="6350" y="276860"/>
                  </a:lnTo>
                  <a:lnTo>
                    <a:pt x="840740" y="276860"/>
                  </a:lnTo>
                  <a:lnTo>
                    <a:pt x="840740" y="275755"/>
                  </a:lnTo>
                  <a:lnTo>
                    <a:pt x="859790" y="278130"/>
                  </a:lnTo>
                  <a:lnTo>
                    <a:pt x="861060" y="279400"/>
                  </a:lnTo>
                  <a:lnTo>
                    <a:pt x="863600" y="279400"/>
                  </a:lnTo>
                  <a:lnTo>
                    <a:pt x="863600" y="278130"/>
                  </a:lnTo>
                  <a:lnTo>
                    <a:pt x="920750" y="280670"/>
                  </a:lnTo>
                  <a:lnTo>
                    <a:pt x="977950" y="288137"/>
                  </a:lnTo>
                  <a:lnTo>
                    <a:pt x="977900" y="288290"/>
                  </a:lnTo>
                  <a:lnTo>
                    <a:pt x="1035050" y="300990"/>
                  </a:lnTo>
                  <a:lnTo>
                    <a:pt x="1088390" y="320040"/>
                  </a:lnTo>
                  <a:lnTo>
                    <a:pt x="1144270" y="344170"/>
                  </a:lnTo>
                  <a:lnTo>
                    <a:pt x="1144435" y="343738"/>
                  </a:lnTo>
                  <a:lnTo>
                    <a:pt x="1193800" y="372110"/>
                  </a:lnTo>
                  <a:lnTo>
                    <a:pt x="1244600" y="403860"/>
                  </a:lnTo>
                  <a:lnTo>
                    <a:pt x="1288338" y="438861"/>
                  </a:lnTo>
                  <a:lnTo>
                    <a:pt x="1287780" y="439420"/>
                  </a:lnTo>
                  <a:lnTo>
                    <a:pt x="1329690" y="481330"/>
                  </a:lnTo>
                  <a:lnTo>
                    <a:pt x="1333500" y="477520"/>
                  </a:lnTo>
                  <a:lnTo>
                    <a:pt x="1371600" y="520700"/>
                  </a:lnTo>
                  <a:lnTo>
                    <a:pt x="1405890" y="567690"/>
                  </a:lnTo>
                  <a:lnTo>
                    <a:pt x="1431290" y="618490"/>
                  </a:lnTo>
                  <a:lnTo>
                    <a:pt x="1456690" y="668020"/>
                  </a:lnTo>
                  <a:lnTo>
                    <a:pt x="1473200" y="723900"/>
                  </a:lnTo>
                  <a:lnTo>
                    <a:pt x="1484630" y="777240"/>
                  </a:lnTo>
                  <a:lnTo>
                    <a:pt x="1492250" y="834390"/>
                  </a:lnTo>
                  <a:lnTo>
                    <a:pt x="1494790" y="864870"/>
                  </a:lnTo>
                  <a:lnTo>
                    <a:pt x="1494790" y="1372870"/>
                  </a:lnTo>
                  <a:lnTo>
                    <a:pt x="1371600" y="1372870"/>
                  </a:lnTo>
                  <a:lnTo>
                    <a:pt x="1630680" y="1918970"/>
                  </a:lnTo>
                  <a:lnTo>
                    <a:pt x="1901190" y="1372870"/>
                  </a:lnTo>
                  <a:close/>
                </a:path>
              </a:pathLst>
            </a:custGeom>
            <a:solidFill>
              <a:srgbClr val="000000"/>
            </a:solidFill>
          </p:spPr>
          <p:txBody>
            <a:bodyPr wrap="square" lIns="0" tIns="0" rIns="0" bIns="0" rtlCol="0"/>
            <a:lstStyle/>
            <a:p>
              <a:endParaRPr/>
            </a:p>
          </p:txBody>
        </p:sp>
        <p:sp>
          <p:nvSpPr>
            <p:cNvPr id="31" name="object 31"/>
            <p:cNvSpPr/>
            <p:nvPr/>
          </p:nvSpPr>
          <p:spPr>
            <a:xfrm>
              <a:off x="7218680" y="1076959"/>
              <a:ext cx="577850" cy="1451610"/>
            </a:xfrm>
            <a:custGeom>
              <a:avLst/>
              <a:gdLst/>
              <a:ahLst/>
              <a:cxnLst/>
              <a:rect l="l" t="t" r="r" b="b"/>
              <a:pathLst>
                <a:path w="577850" h="1451610">
                  <a:moveTo>
                    <a:pt x="577850" y="899160"/>
                  </a:moveTo>
                  <a:lnTo>
                    <a:pt x="576580" y="897890"/>
                  </a:lnTo>
                  <a:lnTo>
                    <a:pt x="576580" y="896620"/>
                  </a:lnTo>
                  <a:lnTo>
                    <a:pt x="574040" y="894080"/>
                  </a:lnTo>
                  <a:lnTo>
                    <a:pt x="572770" y="894080"/>
                  </a:lnTo>
                  <a:lnTo>
                    <a:pt x="571500" y="892810"/>
                  </a:lnTo>
                  <a:lnTo>
                    <a:pt x="452120" y="892810"/>
                  </a:lnTo>
                  <a:lnTo>
                    <a:pt x="452120" y="391160"/>
                  </a:lnTo>
                  <a:lnTo>
                    <a:pt x="448310" y="351790"/>
                  </a:lnTo>
                  <a:lnTo>
                    <a:pt x="448310" y="350520"/>
                  </a:lnTo>
                  <a:lnTo>
                    <a:pt x="441960" y="351790"/>
                  </a:lnTo>
                  <a:lnTo>
                    <a:pt x="436880" y="351790"/>
                  </a:lnTo>
                  <a:lnTo>
                    <a:pt x="439420" y="392430"/>
                  </a:lnTo>
                  <a:lnTo>
                    <a:pt x="439420" y="899160"/>
                  </a:lnTo>
                  <a:lnTo>
                    <a:pt x="439420" y="901700"/>
                  </a:lnTo>
                  <a:lnTo>
                    <a:pt x="443230" y="905510"/>
                  </a:lnTo>
                  <a:lnTo>
                    <a:pt x="445770" y="905510"/>
                  </a:lnTo>
                  <a:lnTo>
                    <a:pt x="560743" y="905510"/>
                  </a:lnTo>
                  <a:lnTo>
                    <a:pt x="301117" y="1429626"/>
                  </a:lnTo>
                  <a:lnTo>
                    <a:pt x="52476" y="905510"/>
                  </a:lnTo>
                  <a:lnTo>
                    <a:pt x="165100" y="905510"/>
                  </a:lnTo>
                  <a:lnTo>
                    <a:pt x="166370" y="905510"/>
                  </a:lnTo>
                  <a:lnTo>
                    <a:pt x="167640" y="904240"/>
                  </a:lnTo>
                  <a:lnTo>
                    <a:pt x="168910" y="904240"/>
                  </a:lnTo>
                  <a:lnTo>
                    <a:pt x="168910" y="902970"/>
                  </a:lnTo>
                  <a:lnTo>
                    <a:pt x="170180" y="902970"/>
                  </a:lnTo>
                  <a:lnTo>
                    <a:pt x="170180" y="900430"/>
                  </a:lnTo>
                  <a:lnTo>
                    <a:pt x="171450" y="899160"/>
                  </a:lnTo>
                  <a:lnTo>
                    <a:pt x="171450" y="360680"/>
                  </a:lnTo>
                  <a:lnTo>
                    <a:pt x="168910" y="360680"/>
                  </a:lnTo>
                  <a:lnTo>
                    <a:pt x="161290" y="303530"/>
                  </a:lnTo>
                  <a:lnTo>
                    <a:pt x="161290" y="302260"/>
                  </a:lnTo>
                  <a:lnTo>
                    <a:pt x="149860" y="248920"/>
                  </a:lnTo>
                  <a:lnTo>
                    <a:pt x="149860" y="247650"/>
                  </a:lnTo>
                  <a:lnTo>
                    <a:pt x="132080" y="193040"/>
                  </a:lnTo>
                  <a:lnTo>
                    <a:pt x="132080" y="191770"/>
                  </a:lnTo>
                  <a:lnTo>
                    <a:pt x="106680" y="142240"/>
                  </a:lnTo>
                  <a:lnTo>
                    <a:pt x="81280" y="91440"/>
                  </a:lnTo>
                  <a:lnTo>
                    <a:pt x="46990" y="43180"/>
                  </a:lnTo>
                  <a:lnTo>
                    <a:pt x="46990" y="41910"/>
                  </a:lnTo>
                  <a:lnTo>
                    <a:pt x="8890" y="0"/>
                  </a:lnTo>
                  <a:lnTo>
                    <a:pt x="3810" y="3810"/>
                  </a:lnTo>
                  <a:lnTo>
                    <a:pt x="0" y="7620"/>
                  </a:lnTo>
                  <a:lnTo>
                    <a:pt x="37592" y="50228"/>
                  </a:lnTo>
                  <a:lnTo>
                    <a:pt x="36830" y="50800"/>
                  </a:lnTo>
                  <a:lnTo>
                    <a:pt x="70726" y="97269"/>
                  </a:lnTo>
                  <a:lnTo>
                    <a:pt x="69850" y="97790"/>
                  </a:lnTo>
                  <a:lnTo>
                    <a:pt x="95250" y="148590"/>
                  </a:lnTo>
                  <a:lnTo>
                    <a:pt x="120650" y="196850"/>
                  </a:lnTo>
                  <a:lnTo>
                    <a:pt x="138430" y="251460"/>
                  </a:lnTo>
                  <a:lnTo>
                    <a:pt x="148590" y="306070"/>
                  </a:lnTo>
                  <a:lnTo>
                    <a:pt x="148767" y="306006"/>
                  </a:lnTo>
                  <a:lnTo>
                    <a:pt x="157480" y="361950"/>
                  </a:lnTo>
                  <a:lnTo>
                    <a:pt x="157480" y="892810"/>
                  </a:lnTo>
                  <a:lnTo>
                    <a:pt x="41910" y="892810"/>
                  </a:lnTo>
                  <a:lnTo>
                    <a:pt x="40640" y="892810"/>
                  </a:lnTo>
                  <a:lnTo>
                    <a:pt x="39370" y="894080"/>
                  </a:lnTo>
                  <a:lnTo>
                    <a:pt x="38100" y="894080"/>
                  </a:lnTo>
                  <a:lnTo>
                    <a:pt x="38100" y="895350"/>
                  </a:lnTo>
                  <a:lnTo>
                    <a:pt x="36830" y="895350"/>
                  </a:lnTo>
                  <a:lnTo>
                    <a:pt x="36830" y="896620"/>
                  </a:lnTo>
                  <a:lnTo>
                    <a:pt x="35560" y="897890"/>
                  </a:lnTo>
                  <a:lnTo>
                    <a:pt x="35560" y="901700"/>
                  </a:lnTo>
                  <a:lnTo>
                    <a:pt x="36830" y="901700"/>
                  </a:lnTo>
                  <a:lnTo>
                    <a:pt x="294640" y="1447800"/>
                  </a:lnTo>
                  <a:lnTo>
                    <a:pt x="295910" y="1449070"/>
                  </a:lnTo>
                  <a:lnTo>
                    <a:pt x="295910" y="1450340"/>
                  </a:lnTo>
                  <a:lnTo>
                    <a:pt x="297180" y="1450340"/>
                  </a:lnTo>
                  <a:lnTo>
                    <a:pt x="298450" y="1451610"/>
                  </a:lnTo>
                  <a:lnTo>
                    <a:pt x="303530" y="1451610"/>
                  </a:lnTo>
                  <a:lnTo>
                    <a:pt x="306070" y="1449070"/>
                  </a:lnTo>
                  <a:lnTo>
                    <a:pt x="307340" y="1449070"/>
                  </a:lnTo>
                  <a:lnTo>
                    <a:pt x="576580" y="901700"/>
                  </a:lnTo>
                  <a:lnTo>
                    <a:pt x="576580" y="900430"/>
                  </a:lnTo>
                  <a:lnTo>
                    <a:pt x="577850" y="899160"/>
                  </a:lnTo>
                  <a:close/>
                </a:path>
              </a:pathLst>
            </a:custGeom>
            <a:solidFill>
              <a:srgbClr val="000000"/>
            </a:solidFill>
          </p:spPr>
          <p:txBody>
            <a:bodyPr wrap="square" lIns="0" tIns="0" rIns="0" bIns="0" rtlCol="0"/>
            <a:lstStyle/>
            <a:p>
              <a:endParaRPr/>
            </a:p>
          </p:txBody>
        </p:sp>
        <p:sp>
          <p:nvSpPr>
            <p:cNvPr id="32" name="object 32"/>
            <p:cNvSpPr/>
            <p:nvPr/>
          </p:nvSpPr>
          <p:spPr>
            <a:xfrm>
              <a:off x="6043930" y="694689"/>
              <a:ext cx="1893570" cy="1913889"/>
            </a:xfrm>
            <a:custGeom>
              <a:avLst/>
              <a:gdLst/>
              <a:ahLst/>
              <a:cxnLst/>
              <a:rect l="l" t="t" r="r" b="b"/>
              <a:pathLst>
                <a:path w="1893570" h="1913889">
                  <a:moveTo>
                    <a:pt x="833120" y="0"/>
                  </a:moveTo>
                  <a:lnTo>
                    <a:pt x="0" y="0"/>
                  </a:lnTo>
                  <a:lnTo>
                    <a:pt x="0" y="266700"/>
                  </a:lnTo>
                  <a:lnTo>
                    <a:pt x="855979" y="266700"/>
                  </a:lnTo>
                  <a:lnTo>
                    <a:pt x="914400" y="271780"/>
                  </a:lnTo>
                  <a:lnTo>
                    <a:pt x="972820" y="278130"/>
                  </a:lnTo>
                  <a:lnTo>
                    <a:pt x="1031240" y="292100"/>
                  </a:lnTo>
                  <a:lnTo>
                    <a:pt x="1083310" y="307339"/>
                  </a:lnTo>
                  <a:lnTo>
                    <a:pt x="1139190" y="331470"/>
                  </a:lnTo>
                  <a:lnTo>
                    <a:pt x="1189990" y="360680"/>
                  </a:lnTo>
                  <a:lnTo>
                    <a:pt x="1240790" y="393700"/>
                  </a:lnTo>
                  <a:lnTo>
                    <a:pt x="1285240" y="430530"/>
                  </a:lnTo>
                  <a:lnTo>
                    <a:pt x="1328420" y="471170"/>
                  </a:lnTo>
                  <a:lnTo>
                    <a:pt x="1363979" y="514350"/>
                  </a:lnTo>
                  <a:lnTo>
                    <a:pt x="1398270" y="562610"/>
                  </a:lnTo>
                  <a:lnTo>
                    <a:pt x="1423670" y="613410"/>
                  </a:lnTo>
                  <a:lnTo>
                    <a:pt x="1449070" y="666750"/>
                  </a:lnTo>
                  <a:lnTo>
                    <a:pt x="1466850" y="718820"/>
                  </a:lnTo>
                  <a:lnTo>
                    <a:pt x="1477010" y="772160"/>
                  </a:lnTo>
                  <a:lnTo>
                    <a:pt x="1485900" y="829310"/>
                  </a:lnTo>
                  <a:lnTo>
                    <a:pt x="1487170" y="861060"/>
                  </a:lnTo>
                  <a:lnTo>
                    <a:pt x="1487170" y="1369060"/>
                  </a:lnTo>
                  <a:lnTo>
                    <a:pt x="1363979" y="1369060"/>
                  </a:lnTo>
                  <a:lnTo>
                    <a:pt x="1623060" y="1913889"/>
                  </a:lnTo>
                  <a:lnTo>
                    <a:pt x="1893570" y="1369060"/>
                  </a:lnTo>
                  <a:lnTo>
                    <a:pt x="1767840" y="1369060"/>
                  </a:lnTo>
                  <a:lnTo>
                    <a:pt x="1767840" y="861060"/>
                  </a:lnTo>
                  <a:lnTo>
                    <a:pt x="1765300" y="822960"/>
                  </a:lnTo>
                  <a:lnTo>
                    <a:pt x="1758950" y="755650"/>
                  </a:lnTo>
                  <a:lnTo>
                    <a:pt x="1748790" y="688339"/>
                  </a:lnTo>
                  <a:lnTo>
                    <a:pt x="1729740" y="622300"/>
                  </a:lnTo>
                  <a:lnTo>
                    <a:pt x="1708150" y="557530"/>
                  </a:lnTo>
                  <a:lnTo>
                    <a:pt x="1677670" y="499110"/>
                  </a:lnTo>
                  <a:lnTo>
                    <a:pt x="1647190" y="436880"/>
                  </a:lnTo>
                  <a:lnTo>
                    <a:pt x="1609090" y="377189"/>
                  </a:lnTo>
                  <a:lnTo>
                    <a:pt x="1568450" y="325120"/>
                  </a:lnTo>
                  <a:lnTo>
                    <a:pt x="1520190" y="273050"/>
                  </a:lnTo>
                  <a:lnTo>
                    <a:pt x="1468120" y="226060"/>
                  </a:lnTo>
                  <a:lnTo>
                    <a:pt x="1417320" y="184150"/>
                  </a:lnTo>
                  <a:lnTo>
                    <a:pt x="1356360" y="146050"/>
                  </a:lnTo>
                  <a:lnTo>
                    <a:pt x="1297940" y="106680"/>
                  </a:lnTo>
                  <a:lnTo>
                    <a:pt x="1231900" y="77470"/>
                  </a:lnTo>
                  <a:lnTo>
                    <a:pt x="1164590" y="53339"/>
                  </a:lnTo>
                  <a:lnTo>
                    <a:pt x="1026160" y="16510"/>
                  </a:lnTo>
                  <a:lnTo>
                    <a:pt x="957579" y="6350"/>
                  </a:lnTo>
                  <a:lnTo>
                    <a:pt x="890270" y="1270"/>
                  </a:lnTo>
                  <a:lnTo>
                    <a:pt x="863600" y="1270"/>
                  </a:lnTo>
                  <a:lnTo>
                    <a:pt x="833120" y="0"/>
                  </a:lnTo>
                  <a:close/>
                </a:path>
              </a:pathLst>
            </a:custGeom>
            <a:solidFill>
              <a:srgbClr val="027B02"/>
            </a:solidFill>
          </p:spPr>
          <p:txBody>
            <a:bodyPr wrap="square" lIns="0" tIns="0" rIns="0" bIns="0" rtlCol="0"/>
            <a:lstStyle/>
            <a:p>
              <a:endParaRPr/>
            </a:p>
          </p:txBody>
        </p:sp>
        <p:sp>
          <p:nvSpPr>
            <p:cNvPr id="33" name="object 33"/>
            <p:cNvSpPr/>
            <p:nvPr/>
          </p:nvSpPr>
          <p:spPr>
            <a:xfrm>
              <a:off x="6037580" y="688339"/>
              <a:ext cx="1776730" cy="829310"/>
            </a:xfrm>
            <a:custGeom>
              <a:avLst/>
              <a:gdLst/>
              <a:ahLst/>
              <a:cxnLst/>
              <a:rect l="l" t="t" r="r" b="b"/>
              <a:pathLst>
                <a:path w="1776729" h="829310">
                  <a:moveTo>
                    <a:pt x="1776730" y="828040"/>
                  </a:moveTo>
                  <a:lnTo>
                    <a:pt x="1770380" y="762000"/>
                  </a:lnTo>
                  <a:lnTo>
                    <a:pt x="1761490" y="693420"/>
                  </a:lnTo>
                  <a:lnTo>
                    <a:pt x="1761490" y="692150"/>
                  </a:lnTo>
                  <a:lnTo>
                    <a:pt x="1742440" y="627380"/>
                  </a:lnTo>
                  <a:lnTo>
                    <a:pt x="1742440" y="626110"/>
                  </a:lnTo>
                  <a:lnTo>
                    <a:pt x="1719580" y="561340"/>
                  </a:lnTo>
                  <a:lnTo>
                    <a:pt x="1689100" y="501650"/>
                  </a:lnTo>
                  <a:lnTo>
                    <a:pt x="1658620" y="440690"/>
                  </a:lnTo>
                  <a:lnTo>
                    <a:pt x="1658620" y="439420"/>
                  </a:lnTo>
                  <a:lnTo>
                    <a:pt x="1620520" y="381000"/>
                  </a:lnTo>
                  <a:lnTo>
                    <a:pt x="1620520" y="379730"/>
                  </a:lnTo>
                  <a:lnTo>
                    <a:pt x="1579880" y="327660"/>
                  </a:lnTo>
                  <a:lnTo>
                    <a:pt x="1578610" y="327660"/>
                  </a:lnTo>
                  <a:lnTo>
                    <a:pt x="1531620" y="275590"/>
                  </a:lnTo>
                  <a:lnTo>
                    <a:pt x="1531620" y="274320"/>
                  </a:lnTo>
                  <a:lnTo>
                    <a:pt x="1478280" y="227330"/>
                  </a:lnTo>
                  <a:lnTo>
                    <a:pt x="1427480" y="185420"/>
                  </a:lnTo>
                  <a:lnTo>
                    <a:pt x="1426210" y="185420"/>
                  </a:lnTo>
                  <a:lnTo>
                    <a:pt x="1366520" y="147320"/>
                  </a:lnTo>
                  <a:lnTo>
                    <a:pt x="1308100" y="106680"/>
                  </a:lnTo>
                  <a:lnTo>
                    <a:pt x="1306830" y="106680"/>
                  </a:lnTo>
                  <a:lnTo>
                    <a:pt x="1240790" y="78740"/>
                  </a:lnTo>
                  <a:lnTo>
                    <a:pt x="1239520" y="78740"/>
                  </a:lnTo>
                  <a:lnTo>
                    <a:pt x="1173480" y="54610"/>
                  </a:lnTo>
                  <a:lnTo>
                    <a:pt x="1106170" y="35560"/>
                  </a:lnTo>
                  <a:lnTo>
                    <a:pt x="1035050" y="16510"/>
                  </a:lnTo>
                  <a:lnTo>
                    <a:pt x="1033780" y="16510"/>
                  </a:lnTo>
                  <a:lnTo>
                    <a:pt x="965200" y="6350"/>
                  </a:lnTo>
                  <a:lnTo>
                    <a:pt x="896620" y="1270"/>
                  </a:lnTo>
                  <a:lnTo>
                    <a:pt x="869950" y="1270"/>
                  </a:lnTo>
                  <a:lnTo>
                    <a:pt x="839470" y="0"/>
                  </a:lnTo>
                  <a:lnTo>
                    <a:pt x="6350" y="0"/>
                  </a:lnTo>
                  <a:lnTo>
                    <a:pt x="5080" y="0"/>
                  </a:lnTo>
                  <a:lnTo>
                    <a:pt x="3810" y="1270"/>
                  </a:lnTo>
                  <a:lnTo>
                    <a:pt x="1270" y="1270"/>
                  </a:lnTo>
                  <a:lnTo>
                    <a:pt x="1270" y="2540"/>
                  </a:lnTo>
                  <a:lnTo>
                    <a:pt x="0" y="3810"/>
                  </a:lnTo>
                  <a:lnTo>
                    <a:pt x="0" y="6350"/>
                  </a:lnTo>
                  <a:lnTo>
                    <a:pt x="0" y="273050"/>
                  </a:lnTo>
                  <a:lnTo>
                    <a:pt x="0" y="276860"/>
                  </a:lnTo>
                  <a:lnTo>
                    <a:pt x="1270" y="276860"/>
                  </a:lnTo>
                  <a:lnTo>
                    <a:pt x="1270" y="278130"/>
                  </a:lnTo>
                  <a:lnTo>
                    <a:pt x="2540" y="278130"/>
                  </a:lnTo>
                  <a:lnTo>
                    <a:pt x="3810" y="279400"/>
                  </a:lnTo>
                  <a:lnTo>
                    <a:pt x="6350" y="279400"/>
                  </a:lnTo>
                  <a:lnTo>
                    <a:pt x="839470" y="279400"/>
                  </a:lnTo>
                  <a:lnTo>
                    <a:pt x="859790" y="279400"/>
                  </a:lnTo>
                  <a:lnTo>
                    <a:pt x="862330" y="279400"/>
                  </a:lnTo>
                  <a:lnTo>
                    <a:pt x="919480" y="284480"/>
                  </a:lnTo>
                  <a:lnTo>
                    <a:pt x="977900" y="289560"/>
                  </a:lnTo>
                  <a:lnTo>
                    <a:pt x="1036320" y="304800"/>
                  </a:lnTo>
                  <a:lnTo>
                    <a:pt x="1087247" y="319709"/>
                  </a:lnTo>
                  <a:lnTo>
                    <a:pt x="1087120" y="320040"/>
                  </a:lnTo>
                  <a:lnTo>
                    <a:pt x="1143000" y="344170"/>
                  </a:lnTo>
                  <a:lnTo>
                    <a:pt x="1192530" y="372110"/>
                  </a:lnTo>
                  <a:lnTo>
                    <a:pt x="1243330" y="405130"/>
                  </a:lnTo>
                  <a:lnTo>
                    <a:pt x="1287780" y="441960"/>
                  </a:lnTo>
                  <a:lnTo>
                    <a:pt x="1329690" y="482600"/>
                  </a:lnTo>
                  <a:lnTo>
                    <a:pt x="1366012" y="523938"/>
                  </a:lnTo>
                  <a:lnTo>
                    <a:pt x="1365250" y="524510"/>
                  </a:lnTo>
                  <a:lnTo>
                    <a:pt x="1399540" y="571500"/>
                  </a:lnTo>
                  <a:lnTo>
                    <a:pt x="1404620" y="568960"/>
                  </a:lnTo>
                  <a:lnTo>
                    <a:pt x="1409700" y="565150"/>
                  </a:lnTo>
                  <a:lnTo>
                    <a:pt x="1375410" y="516890"/>
                  </a:lnTo>
                  <a:lnTo>
                    <a:pt x="1338580" y="473710"/>
                  </a:lnTo>
                  <a:lnTo>
                    <a:pt x="1295400" y="431800"/>
                  </a:lnTo>
                  <a:lnTo>
                    <a:pt x="1250950" y="394970"/>
                  </a:lnTo>
                  <a:lnTo>
                    <a:pt x="1200150" y="361950"/>
                  </a:lnTo>
                  <a:lnTo>
                    <a:pt x="1198880" y="361950"/>
                  </a:lnTo>
                  <a:lnTo>
                    <a:pt x="1149350" y="332740"/>
                  </a:lnTo>
                  <a:lnTo>
                    <a:pt x="1148080" y="332740"/>
                  </a:lnTo>
                  <a:lnTo>
                    <a:pt x="1092200" y="308610"/>
                  </a:lnTo>
                  <a:lnTo>
                    <a:pt x="1038860" y="292100"/>
                  </a:lnTo>
                  <a:lnTo>
                    <a:pt x="980440" y="278130"/>
                  </a:lnTo>
                  <a:lnTo>
                    <a:pt x="979170" y="278130"/>
                  </a:lnTo>
                  <a:lnTo>
                    <a:pt x="920750" y="271780"/>
                  </a:lnTo>
                  <a:lnTo>
                    <a:pt x="863600" y="266700"/>
                  </a:lnTo>
                  <a:lnTo>
                    <a:pt x="862330" y="266700"/>
                  </a:lnTo>
                  <a:lnTo>
                    <a:pt x="859790" y="266700"/>
                  </a:lnTo>
                  <a:lnTo>
                    <a:pt x="839470" y="266700"/>
                  </a:lnTo>
                  <a:lnTo>
                    <a:pt x="12700" y="266700"/>
                  </a:lnTo>
                  <a:lnTo>
                    <a:pt x="12700" y="12700"/>
                  </a:lnTo>
                  <a:lnTo>
                    <a:pt x="838200" y="12700"/>
                  </a:lnTo>
                  <a:lnTo>
                    <a:pt x="868680" y="13970"/>
                  </a:lnTo>
                  <a:lnTo>
                    <a:pt x="869950" y="13970"/>
                  </a:lnTo>
                  <a:lnTo>
                    <a:pt x="896620" y="13970"/>
                  </a:lnTo>
                  <a:lnTo>
                    <a:pt x="963930" y="19050"/>
                  </a:lnTo>
                  <a:lnTo>
                    <a:pt x="1031278" y="27787"/>
                  </a:lnTo>
                  <a:lnTo>
                    <a:pt x="1031240" y="27940"/>
                  </a:lnTo>
                  <a:lnTo>
                    <a:pt x="1102360" y="46990"/>
                  </a:lnTo>
                  <a:lnTo>
                    <a:pt x="1168527" y="65722"/>
                  </a:lnTo>
                  <a:lnTo>
                    <a:pt x="1168400" y="66040"/>
                  </a:lnTo>
                  <a:lnTo>
                    <a:pt x="1235710" y="90170"/>
                  </a:lnTo>
                  <a:lnTo>
                    <a:pt x="1300784" y="117703"/>
                  </a:lnTo>
                  <a:lnTo>
                    <a:pt x="1300480" y="118110"/>
                  </a:lnTo>
                  <a:lnTo>
                    <a:pt x="1358900" y="157480"/>
                  </a:lnTo>
                  <a:lnTo>
                    <a:pt x="1360170" y="157480"/>
                  </a:lnTo>
                  <a:lnTo>
                    <a:pt x="1419860" y="195580"/>
                  </a:lnTo>
                  <a:lnTo>
                    <a:pt x="1470660" y="237490"/>
                  </a:lnTo>
                  <a:lnTo>
                    <a:pt x="1522056" y="283883"/>
                  </a:lnTo>
                  <a:lnTo>
                    <a:pt x="1569720" y="336550"/>
                  </a:lnTo>
                  <a:lnTo>
                    <a:pt x="1570266" y="336003"/>
                  </a:lnTo>
                  <a:lnTo>
                    <a:pt x="1610360" y="388620"/>
                  </a:lnTo>
                  <a:lnTo>
                    <a:pt x="1610855" y="388124"/>
                  </a:lnTo>
                  <a:lnTo>
                    <a:pt x="1648193" y="445376"/>
                  </a:lnTo>
                  <a:lnTo>
                    <a:pt x="1647190" y="445770"/>
                  </a:lnTo>
                  <a:lnTo>
                    <a:pt x="1677670" y="508000"/>
                  </a:lnTo>
                  <a:lnTo>
                    <a:pt x="1708150" y="566420"/>
                  </a:lnTo>
                  <a:lnTo>
                    <a:pt x="1729740" y="631190"/>
                  </a:lnTo>
                  <a:lnTo>
                    <a:pt x="1748790" y="695960"/>
                  </a:lnTo>
                  <a:lnTo>
                    <a:pt x="1748967" y="695934"/>
                  </a:lnTo>
                  <a:lnTo>
                    <a:pt x="1758950" y="763270"/>
                  </a:lnTo>
                  <a:lnTo>
                    <a:pt x="1765300" y="829310"/>
                  </a:lnTo>
                  <a:lnTo>
                    <a:pt x="1771650" y="829310"/>
                  </a:lnTo>
                  <a:lnTo>
                    <a:pt x="1776730" y="828040"/>
                  </a:lnTo>
                  <a:close/>
                </a:path>
              </a:pathLst>
            </a:custGeom>
            <a:solidFill>
              <a:srgbClr val="000000"/>
            </a:solidFill>
          </p:spPr>
          <p:txBody>
            <a:bodyPr wrap="square" lIns="0" tIns="0" rIns="0" bIns="0" rtlCol="0"/>
            <a:lstStyle/>
            <a:p>
              <a:endParaRPr/>
            </a:p>
          </p:txBody>
        </p:sp>
        <p:sp>
          <p:nvSpPr>
            <p:cNvPr id="34" name="object 34"/>
            <p:cNvSpPr/>
            <p:nvPr/>
          </p:nvSpPr>
          <p:spPr>
            <a:xfrm>
              <a:off x="7402830" y="1205229"/>
              <a:ext cx="541020" cy="1409700"/>
            </a:xfrm>
            <a:custGeom>
              <a:avLst/>
              <a:gdLst/>
              <a:ahLst/>
              <a:cxnLst/>
              <a:rect l="l" t="t" r="r" b="b"/>
              <a:pathLst>
                <a:path w="541020" h="1409700">
                  <a:moveTo>
                    <a:pt x="541020" y="857250"/>
                  </a:moveTo>
                  <a:lnTo>
                    <a:pt x="539750" y="855980"/>
                  </a:lnTo>
                  <a:lnTo>
                    <a:pt x="539750" y="854710"/>
                  </a:lnTo>
                  <a:lnTo>
                    <a:pt x="538480" y="853440"/>
                  </a:lnTo>
                  <a:lnTo>
                    <a:pt x="537210" y="853440"/>
                  </a:lnTo>
                  <a:lnTo>
                    <a:pt x="537210" y="852170"/>
                  </a:lnTo>
                  <a:lnTo>
                    <a:pt x="534670" y="852170"/>
                  </a:lnTo>
                  <a:lnTo>
                    <a:pt x="415290" y="852170"/>
                  </a:lnTo>
                  <a:lnTo>
                    <a:pt x="415290" y="350520"/>
                  </a:lnTo>
                  <a:lnTo>
                    <a:pt x="415290" y="349250"/>
                  </a:lnTo>
                  <a:lnTo>
                    <a:pt x="411480" y="312420"/>
                  </a:lnTo>
                  <a:lnTo>
                    <a:pt x="411480" y="311150"/>
                  </a:lnTo>
                  <a:lnTo>
                    <a:pt x="406400" y="312420"/>
                  </a:lnTo>
                  <a:lnTo>
                    <a:pt x="400050" y="312420"/>
                  </a:lnTo>
                  <a:lnTo>
                    <a:pt x="402590" y="350520"/>
                  </a:lnTo>
                  <a:lnTo>
                    <a:pt x="402590" y="858520"/>
                  </a:lnTo>
                  <a:lnTo>
                    <a:pt x="402590" y="859790"/>
                  </a:lnTo>
                  <a:lnTo>
                    <a:pt x="403860" y="861060"/>
                  </a:lnTo>
                  <a:lnTo>
                    <a:pt x="403860" y="862330"/>
                  </a:lnTo>
                  <a:lnTo>
                    <a:pt x="405130" y="863600"/>
                  </a:lnTo>
                  <a:lnTo>
                    <a:pt x="406400" y="863600"/>
                  </a:lnTo>
                  <a:lnTo>
                    <a:pt x="407670" y="864870"/>
                  </a:lnTo>
                  <a:lnTo>
                    <a:pt x="408940" y="864870"/>
                  </a:lnTo>
                  <a:lnTo>
                    <a:pt x="523913" y="864870"/>
                  </a:lnTo>
                  <a:lnTo>
                    <a:pt x="264896" y="1387792"/>
                  </a:lnTo>
                  <a:lnTo>
                    <a:pt x="15659" y="864870"/>
                  </a:lnTo>
                  <a:lnTo>
                    <a:pt x="128270" y="864870"/>
                  </a:lnTo>
                  <a:lnTo>
                    <a:pt x="129540" y="864870"/>
                  </a:lnTo>
                  <a:lnTo>
                    <a:pt x="129540" y="863600"/>
                  </a:lnTo>
                  <a:lnTo>
                    <a:pt x="132080" y="863600"/>
                  </a:lnTo>
                  <a:lnTo>
                    <a:pt x="132080" y="862330"/>
                  </a:lnTo>
                  <a:lnTo>
                    <a:pt x="134620" y="859790"/>
                  </a:lnTo>
                  <a:lnTo>
                    <a:pt x="134620" y="858520"/>
                  </a:lnTo>
                  <a:lnTo>
                    <a:pt x="134620" y="350520"/>
                  </a:lnTo>
                  <a:lnTo>
                    <a:pt x="134620" y="349250"/>
                  </a:lnTo>
                  <a:lnTo>
                    <a:pt x="134620" y="317500"/>
                  </a:lnTo>
                  <a:lnTo>
                    <a:pt x="132080" y="317500"/>
                  </a:lnTo>
                  <a:lnTo>
                    <a:pt x="124460" y="260350"/>
                  </a:lnTo>
                  <a:lnTo>
                    <a:pt x="124460" y="259080"/>
                  </a:lnTo>
                  <a:lnTo>
                    <a:pt x="113030" y="207010"/>
                  </a:lnTo>
                  <a:lnTo>
                    <a:pt x="96520" y="153670"/>
                  </a:lnTo>
                  <a:lnTo>
                    <a:pt x="95250" y="153670"/>
                  </a:lnTo>
                  <a:lnTo>
                    <a:pt x="69850" y="100330"/>
                  </a:lnTo>
                  <a:lnTo>
                    <a:pt x="69850" y="99060"/>
                  </a:lnTo>
                  <a:lnTo>
                    <a:pt x="44450" y="48260"/>
                  </a:lnTo>
                  <a:lnTo>
                    <a:pt x="10160" y="0"/>
                  </a:lnTo>
                  <a:lnTo>
                    <a:pt x="0" y="7620"/>
                  </a:lnTo>
                  <a:lnTo>
                    <a:pt x="33997" y="54229"/>
                  </a:lnTo>
                  <a:lnTo>
                    <a:pt x="33020" y="54610"/>
                  </a:lnTo>
                  <a:lnTo>
                    <a:pt x="58420" y="105410"/>
                  </a:lnTo>
                  <a:lnTo>
                    <a:pt x="83820" y="158750"/>
                  </a:lnTo>
                  <a:lnTo>
                    <a:pt x="101600" y="210820"/>
                  </a:lnTo>
                  <a:lnTo>
                    <a:pt x="113030" y="262890"/>
                  </a:lnTo>
                  <a:lnTo>
                    <a:pt x="113182" y="262851"/>
                  </a:lnTo>
                  <a:lnTo>
                    <a:pt x="120650" y="318770"/>
                  </a:lnTo>
                  <a:lnTo>
                    <a:pt x="120650" y="852170"/>
                  </a:lnTo>
                  <a:lnTo>
                    <a:pt x="5080" y="852170"/>
                  </a:lnTo>
                  <a:lnTo>
                    <a:pt x="2540" y="852170"/>
                  </a:lnTo>
                  <a:lnTo>
                    <a:pt x="2540" y="853440"/>
                  </a:lnTo>
                  <a:lnTo>
                    <a:pt x="1270" y="853440"/>
                  </a:lnTo>
                  <a:lnTo>
                    <a:pt x="0" y="854710"/>
                  </a:lnTo>
                  <a:lnTo>
                    <a:pt x="0" y="861060"/>
                  </a:lnTo>
                  <a:lnTo>
                    <a:pt x="259080" y="1405890"/>
                  </a:lnTo>
                  <a:lnTo>
                    <a:pt x="259080" y="1407160"/>
                  </a:lnTo>
                  <a:lnTo>
                    <a:pt x="260350" y="1407160"/>
                  </a:lnTo>
                  <a:lnTo>
                    <a:pt x="260350" y="1408430"/>
                  </a:lnTo>
                  <a:lnTo>
                    <a:pt x="261620" y="1408430"/>
                  </a:lnTo>
                  <a:lnTo>
                    <a:pt x="262890" y="1409700"/>
                  </a:lnTo>
                  <a:lnTo>
                    <a:pt x="265430" y="1409700"/>
                  </a:lnTo>
                  <a:lnTo>
                    <a:pt x="266700" y="1408430"/>
                  </a:lnTo>
                  <a:lnTo>
                    <a:pt x="267970" y="1408430"/>
                  </a:lnTo>
                  <a:lnTo>
                    <a:pt x="270510" y="1405890"/>
                  </a:lnTo>
                  <a:lnTo>
                    <a:pt x="539750" y="861060"/>
                  </a:lnTo>
                  <a:lnTo>
                    <a:pt x="541020" y="859790"/>
                  </a:lnTo>
                  <a:lnTo>
                    <a:pt x="541020" y="857250"/>
                  </a:lnTo>
                  <a:close/>
                </a:path>
              </a:pathLst>
            </a:custGeom>
            <a:solidFill>
              <a:srgbClr val="000000"/>
            </a:solidFill>
          </p:spPr>
          <p:txBody>
            <a:bodyPr wrap="square" lIns="0" tIns="0" rIns="0" bIns="0" rtlCol="0"/>
            <a:lstStyle/>
            <a:p>
              <a:endParaRPr/>
            </a:p>
          </p:txBody>
        </p:sp>
      </p:grpSp>
      <p:sp>
        <p:nvSpPr>
          <p:cNvPr id="35" name="object 35"/>
          <p:cNvSpPr txBox="1"/>
          <p:nvPr/>
        </p:nvSpPr>
        <p:spPr>
          <a:xfrm>
            <a:off x="336550" y="5443220"/>
            <a:ext cx="1003300" cy="345440"/>
          </a:xfrm>
          <a:prstGeom prst="rect">
            <a:avLst/>
          </a:prstGeom>
        </p:spPr>
        <p:txBody>
          <a:bodyPr vert="horz" wrap="square" lIns="0" tIns="12700" rIns="0" bIns="0" rtlCol="0">
            <a:spAutoFit/>
          </a:bodyPr>
          <a:lstStyle/>
          <a:p>
            <a:pPr marL="12700">
              <a:lnSpc>
                <a:spcPct val="100000"/>
              </a:lnSpc>
              <a:spcBef>
                <a:spcPts val="100"/>
              </a:spcBef>
            </a:pPr>
            <a:r>
              <a:rPr sz="2100" b="1" spc="-10" dirty="0">
                <a:solidFill>
                  <a:srgbClr val="00269E"/>
                </a:solidFill>
                <a:latin typeface="Arial"/>
                <a:cs typeface="Arial"/>
              </a:rPr>
              <a:t>A</a:t>
            </a:r>
            <a:r>
              <a:rPr sz="2100" b="1" dirty="0">
                <a:solidFill>
                  <a:srgbClr val="00269E"/>
                </a:solidFill>
                <a:latin typeface="Arial"/>
                <a:cs typeface="Arial"/>
              </a:rPr>
              <a:t>c</a:t>
            </a:r>
            <a:r>
              <a:rPr sz="2100" b="1" spc="-10" dirty="0">
                <a:solidFill>
                  <a:srgbClr val="00269E"/>
                </a:solidFill>
                <a:latin typeface="Arial"/>
                <a:cs typeface="Arial"/>
              </a:rPr>
              <a:t>t</a:t>
            </a:r>
            <a:r>
              <a:rPr sz="2100" b="1" spc="5" dirty="0">
                <a:solidFill>
                  <a:srgbClr val="00269E"/>
                </a:solidFill>
                <a:latin typeface="Arial"/>
                <a:cs typeface="Arial"/>
              </a:rPr>
              <a:t>i</a:t>
            </a:r>
            <a:r>
              <a:rPr sz="2100" b="1" spc="-5" dirty="0">
                <a:solidFill>
                  <a:srgbClr val="00269E"/>
                </a:solidFill>
                <a:latin typeface="Arial"/>
                <a:cs typeface="Arial"/>
              </a:rPr>
              <a:t>o</a:t>
            </a:r>
            <a:r>
              <a:rPr sz="2100" b="1" spc="5" dirty="0">
                <a:solidFill>
                  <a:srgbClr val="00269E"/>
                </a:solidFill>
                <a:latin typeface="Arial"/>
                <a:cs typeface="Arial"/>
              </a:rPr>
              <a:t>n</a:t>
            </a:r>
            <a:r>
              <a:rPr sz="2100" b="1" dirty="0">
                <a:solidFill>
                  <a:srgbClr val="00269E"/>
                </a:solidFill>
                <a:latin typeface="Arial"/>
                <a:cs typeface="Arial"/>
              </a:rPr>
              <a:t>s</a:t>
            </a:r>
            <a:endParaRPr sz="2100">
              <a:latin typeface="Arial"/>
              <a:cs typeface="Arial"/>
            </a:endParaRPr>
          </a:p>
        </p:txBody>
      </p:sp>
      <p:sp>
        <p:nvSpPr>
          <p:cNvPr id="39" name="object 39"/>
          <p:cNvSpPr txBox="1">
            <a:spLocks noGrp="1"/>
          </p:cNvSpPr>
          <p:nvPr>
            <p:ph type="ftr" sz="quarter" idx="5"/>
          </p:nvPr>
        </p:nvSpPr>
        <p:spPr>
          <a:prstGeom prst="rect">
            <a:avLst/>
          </a:prstGeom>
        </p:spPr>
        <p:txBody>
          <a:bodyPr vert="horz" wrap="square" lIns="0" tIns="0" rIns="0" bIns="0" rtlCol="0">
            <a:spAutoFit/>
          </a:bodyPr>
          <a:lstStyle/>
          <a:p>
            <a:pPr marL="12700">
              <a:lnSpc>
                <a:spcPts val="1675"/>
              </a:lnSpc>
            </a:pPr>
            <a:r>
              <a:rPr dirty="0"/>
              <a:t>McGraw-Hill/Irwin</a:t>
            </a:r>
          </a:p>
        </p:txBody>
      </p:sp>
      <p:sp>
        <p:nvSpPr>
          <p:cNvPr id="36" name="object 36"/>
          <p:cNvSpPr txBox="1"/>
          <p:nvPr/>
        </p:nvSpPr>
        <p:spPr>
          <a:xfrm>
            <a:off x="121920" y="5763259"/>
            <a:ext cx="1432560" cy="345440"/>
          </a:xfrm>
          <a:prstGeom prst="rect">
            <a:avLst/>
          </a:prstGeom>
        </p:spPr>
        <p:txBody>
          <a:bodyPr vert="horz" wrap="square" lIns="0" tIns="12700" rIns="0" bIns="0" rtlCol="0">
            <a:spAutoFit/>
          </a:bodyPr>
          <a:lstStyle/>
          <a:p>
            <a:pPr marL="12700">
              <a:lnSpc>
                <a:spcPct val="100000"/>
              </a:lnSpc>
              <a:spcBef>
                <a:spcPts val="100"/>
              </a:spcBef>
            </a:pPr>
            <a:r>
              <a:rPr sz="2100" b="1" spc="-5" dirty="0">
                <a:solidFill>
                  <a:srgbClr val="00269E"/>
                </a:solidFill>
                <a:latin typeface="Arial"/>
                <a:cs typeface="Arial"/>
              </a:rPr>
              <a:t>(decisions)</a:t>
            </a:r>
            <a:endParaRPr sz="2100">
              <a:latin typeface="Arial"/>
              <a:cs typeface="Arial"/>
            </a:endParaRPr>
          </a:p>
        </p:txBody>
      </p:sp>
      <p:sp>
        <p:nvSpPr>
          <p:cNvPr id="37" name="object 37"/>
          <p:cNvSpPr txBox="1"/>
          <p:nvPr/>
        </p:nvSpPr>
        <p:spPr>
          <a:xfrm>
            <a:off x="3208020" y="1938020"/>
            <a:ext cx="3183890" cy="3117850"/>
          </a:xfrm>
          <a:prstGeom prst="rect">
            <a:avLst/>
          </a:prstGeom>
        </p:spPr>
        <p:txBody>
          <a:bodyPr vert="horz" wrap="square" lIns="0" tIns="12700" rIns="0" bIns="0" rtlCol="0">
            <a:spAutoFit/>
          </a:bodyPr>
          <a:lstStyle/>
          <a:p>
            <a:pPr marL="12700" marR="5080" indent="635" algn="ctr">
              <a:lnSpc>
                <a:spcPct val="100000"/>
              </a:lnSpc>
              <a:spcBef>
                <a:spcPts val="100"/>
              </a:spcBef>
            </a:pPr>
            <a:r>
              <a:rPr sz="2900" b="1" dirty="0">
                <a:solidFill>
                  <a:srgbClr val="005300"/>
                </a:solidFill>
                <a:latin typeface="Arial"/>
                <a:cs typeface="Arial"/>
              </a:rPr>
              <a:t>Accounting  “links” decision  makers </a:t>
            </a:r>
            <a:r>
              <a:rPr sz="2900" b="1" spc="-5" dirty="0">
                <a:solidFill>
                  <a:srgbClr val="005300"/>
                </a:solidFill>
                <a:latin typeface="Arial"/>
                <a:cs typeface="Arial"/>
              </a:rPr>
              <a:t>with  </a:t>
            </a:r>
            <a:r>
              <a:rPr sz="2900" b="1" dirty="0">
                <a:solidFill>
                  <a:srgbClr val="005300"/>
                </a:solidFill>
                <a:latin typeface="Arial"/>
                <a:cs typeface="Arial"/>
              </a:rPr>
              <a:t>economic  activities </a:t>
            </a:r>
            <a:r>
              <a:rPr sz="2900" dirty="0">
                <a:solidFill>
                  <a:srgbClr val="005300"/>
                </a:solidFill>
                <a:latin typeface="Symbol"/>
                <a:cs typeface="Symbol"/>
              </a:rPr>
              <a:t></a:t>
            </a:r>
            <a:r>
              <a:rPr sz="2900" dirty="0">
                <a:solidFill>
                  <a:srgbClr val="005300"/>
                </a:solidFill>
                <a:latin typeface="Times New Roman"/>
                <a:cs typeface="Times New Roman"/>
              </a:rPr>
              <a:t> </a:t>
            </a:r>
            <a:r>
              <a:rPr sz="2900" b="1" spc="-5" dirty="0">
                <a:solidFill>
                  <a:srgbClr val="005300"/>
                </a:solidFill>
                <a:latin typeface="Arial"/>
                <a:cs typeface="Arial"/>
              </a:rPr>
              <a:t>and  with </a:t>
            </a:r>
            <a:r>
              <a:rPr sz="2900" b="1" dirty="0">
                <a:solidFill>
                  <a:srgbClr val="005300"/>
                </a:solidFill>
                <a:latin typeface="Arial"/>
                <a:cs typeface="Arial"/>
              </a:rPr>
              <a:t>the results</a:t>
            </a:r>
            <a:r>
              <a:rPr sz="2900" b="1" spc="-65" dirty="0">
                <a:solidFill>
                  <a:srgbClr val="005300"/>
                </a:solidFill>
                <a:latin typeface="Arial"/>
                <a:cs typeface="Arial"/>
              </a:rPr>
              <a:t> </a:t>
            </a:r>
            <a:r>
              <a:rPr sz="2900" b="1" spc="-5" dirty="0">
                <a:solidFill>
                  <a:srgbClr val="005300"/>
                </a:solidFill>
                <a:latin typeface="Arial"/>
                <a:cs typeface="Arial"/>
              </a:rPr>
              <a:t>of  </a:t>
            </a:r>
            <a:r>
              <a:rPr sz="2900" b="1" dirty="0">
                <a:solidFill>
                  <a:srgbClr val="005300"/>
                </a:solidFill>
                <a:latin typeface="Arial"/>
                <a:cs typeface="Arial"/>
              </a:rPr>
              <a:t>their</a:t>
            </a:r>
            <a:r>
              <a:rPr sz="2900" b="1" spc="-35" dirty="0">
                <a:solidFill>
                  <a:srgbClr val="005300"/>
                </a:solidFill>
                <a:latin typeface="Arial"/>
                <a:cs typeface="Arial"/>
              </a:rPr>
              <a:t> </a:t>
            </a:r>
            <a:r>
              <a:rPr sz="2900" b="1" dirty="0">
                <a:solidFill>
                  <a:srgbClr val="005300"/>
                </a:solidFill>
                <a:latin typeface="Arial"/>
                <a:cs typeface="Arial"/>
              </a:rPr>
              <a:t>decisions.</a:t>
            </a:r>
            <a:endParaRPr sz="2900">
              <a:latin typeface="Arial"/>
              <a:cs typeface="Arial"/>
            </a:endParaRPr>
          </a:p>
        </p:txBody>
      </p:sp>
      <p:sp>
        <p:nvSpPr>
          <p:cNvPr id="40" name="Rectangle 39"/>
          <p:cNvSpPr/>
          <p:nvPr/>
        </p:nvSpPr>
        <p:spPr>
          <a:xfrm>
            <a:off x="6631305" y="2528569"/>
            <a:ext cx="2207895" cy="1915159"/>
          </a:xfrm>
          <a:prstGeom prst="rect">
            <a:avLst/>
          </a:prstGeom>
          <a:solidFill>
            <a:schemeClr val="accent3">
              <a:lumMod val="20000"/>
              <a:lumOff val="80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b="1" spc="-5" dirty="0">
                <a:solidFill>
                  <a:srgbClr val="00269E"/>
                </a:solidFill>
                <a:latin typeface="Arial"/>
                <a:cs typeface="Arial"/>
              </a:rPr>
              <a:t>Accounting Information</a:t>
            </a:r>
          </a:p>
        </p:txBody>
      </p:sp>
    </p:spTree>
  </p:cSld>
  <p:clrMapOvr>
    <a:masterClrMapping/>
  </p:clrMapOvr>
  <p:transition>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5715" rIns="0" bIns="0" rtlCol="0">
            <a:spAutoFit/>
          </a:bodyPr>
          <a:lstStyle/>
          <a:p>
            <a:pPr>
              <a:lnSpc>
                <a:spcPct val="100000"/>
              </a:lnSpc>
              <a:spcBef>
                <a:spcPts val="45"/>
              </a:spcBef>
            </a:pPr>
            <a:endParaRPr sz="3750" dirty="0"/>
          </a:p>
          <a:p>
            <a:pPr marL="379730">
              <a:lnSpc>
                <a:spcPct val="100000"/>
              </a:lnSpc>
            </a:pPr>
            <a:r>
              <a:rPr spc="-5" dirty="0"/>
              <a:t>Types </a:t>
            </a:r>
            <a:r>
              <a:rPr dirty="0"/>
              <a:t>of Accounting</a:t>
            </a:r>
            <a:r>
              <a:rPr spc="-30" dirty="0"/>
              <a:t> </a:t>
            </a:r>
            <a:r>
              <a:rPr dirty="0"/>
              <a:t>Information</a:t>
            </a:r>
          </a:p>
        </p:txBody>
      </p:sp>
      <p:grpSp>
        <p:nvGrpSpPr>
          <p:cNvPr id="3" name="object 3"/>
          <p:cNvGrpSpPr/>
          <p:nvPr/>
        </p:nvGrpSpPr>
        <p:grpSpPr>
          <a:xfrm>
            <a:off x="304860" y="2209860"/>
            <a:ext cx="3276600" cy="1600200"/>
            <a:chOff x="304860" y="2209860"/>
            <a:chExt cx="3276600" cy="1600200"/>
          </a:xfrm>
        </p:grpSpPr>
        <p:sp>
          <p:nvSpPr>
            <p:cNvPr id="4" name="object 4"/>
            <p:cNvSpPr/>
            <p:nvPr/>
          </p:nvSpPr>
          <p:spPr>
            <a:xfrm>
              <a:off x="311149" y="2216149"/>
              <a:ext cx="3263900" cy="1587500"/>
            </a:xfrm>
            <a:custGeom>
              <a:avLst/>
              <a:gdLst/>
              <a:ahLst/>
              <a:cxnLst/>
              <a:rect l="l" t="t" r="r" b="b"/>
              <a:pathLst>
                <a:path w="3263900" h="1587500">
                  <a:moveTo>
                    <a:pt x="1631950" y="0"/>
                  </a:moveTo>
                  <a:lnTo>
                    <a:pt x="1567841" y="601"/>
                  </a:lnTo>
                  <a:lnTo>
                    <a:pt x="1504362" y="2389"/>
                  </a:lnTo>
                  <a:lnTo>
                    <a:pt x="1441556" y="5343"/>
                  </a:lnTo>
                  <a:lnTo>
                    <a:pt x="1379469" y="9440"/>
                  </a:lnTo>
                  <a:lnTo>
                    <a:pt x="1318146" y="14658"/>
                  </a:lnTo>
                  <a:lnTo>
                    <a:pt x="1257633" y="20975"/>
                  </a:lnTo>
                  <a:lnTo>
                    <a:pt x="1197974" y="28369"/>
                  </a:lnTo>
                  <a:lnTo>
                    <a:pt x="1139215" y="36817"/>
                  </a:lnTo>
                  <a:lnTo>
                    <a:pt x="1081402" y="46298"/>
                  </a:lnTo>
                  <a:lnTo>
                    <a:pt x="1024579" y="56790"/>
                  </a:lnTo>
                  <a:lnTo>
                    <a:pt x="968791" y="68270"/>
                  </a:lnTo>
                  <a:lnTo>
                    <a:pt x="914085" y="80717"/>
                  </a:lnTo>
                  <a:lnTo>
                    <a:pt x="860505" y="94107"/>
                  </a:lnTo>
                  <a:lnTo>
                    <a:pt x="808096" y="108420"/>
                  </a:lnTo>
                  <a:lnTo>
                    <a:pt x="756904" y="123632"/>
                  </a:lnTo>
                  <a:lnTo>
                    <a:pt x="706974" y="139723"/>
                  </a:lnTo>
                  <a:lnTo>
                    <a:pt x="658351" y="156669"/>
                  </a:lnTo>
                  <a:lnTo>
                    <a:pt x="611081" y="174449"/>
                  </a:lnTo>
                  <a:lnTo>
                    <a:pt x="565208" y="193040"/>
                  </a:lnTo>
                  <a:lnTo>
                    <a:pt x="520778" y="212420"/>
                  </a:lnTo>
                  <a:lnTo>
                    <a:pt x="477837" y="232568"/>
                  </a:lnTo>
                  <a:lnTo>
                    <a:pt x="436429" y="253461"/>
                  </a:lnTo>
                  <a:lnTo>
                    <a:pt x="396600" y="275077"/>
                  </a:lnTo>
                  <a:lnTo>
                    <a:pt x="358395" y="297394"/>
                  </a:lnTo>
                  <a:lnTo>
                    <a:pt x="321859" y="320390"/>
                  </a:lnTo>
                  <a:lnTo>
                    <a:pt x="287038" y="344043"/>
                  </a:lnTo>
                  <a:lnTo>
                    <a:pt x="253976" y="368330"/>
                  </a:lnTo>
                  <a:lnTo>
                    <a:pt x="222720" y="393229"/>
                  </a:lnTo>
                  <a:lnTo>
                    <a:pt x="193314" y="418719"/>
                  </a:lnTo>
                  <a:lnTo>
                    <a:pt x="140233" y="471381"/>
                  </a:lnTo>
                  <a:lnTo>
                    <a:pt x="95097" y="526140"/>
                  </a:lnTo>
                  <a:lnTo>
                    <a:pt x="58267" y="582818"/>
                  </a:lnTo>
                  <a:lnTo>
                    <a:pt x="30105" y="641238"/>
                  </a:lnTo>
                  <a:lnTo>
                    <a:pt x="10973" y="701223"/>
                  </a:lnTo>
                  <a:lnTo>
                    <a:pt x="1234" y="762597"/>
                  </a:lnTo>
                  <a:lnTo>
                    <a:pt x="0" y="793750"/>
                  </a:lnTo>
                  <a:lnTo>
                    <a:pt x="1234" y="824902"/>
                  </a:lnTo>
                  <a:lnTo>
                    <a:pt x="10973" y="886276"/>
                  </a:lnTo>
                  <a:lnTo>
                    <a:pt x="30105" y="946261"/>
                  </a:lnTo>
                  <a:lnTo>
                    <a:pt x="58267" y="1004681"/>
                  </a:lnTo>
                  <a:lnTo>
                    <a:pt x="95097" y="1061359"/>
                  </a:lnTo>
                  <a:lnTo>
                    <a:pt x="140233" y="1116118"/>
                  </a:lnTo>
                  <a:lnTo>
                    <a:pt x="193314" y="1168780"/>
                  </a:lnTo>
                  <a:lnTo>
                    <a:pt x="222720" y="1194270"/>
                  </a:lnTo>
                  <a:lnTo>
                    <a:pt x="253976" y="1219169"/>
                  </a:lnTo>
                  <a:lnTo>
                    <a:pt x="287038" y="1243456"/>
                  </a:lnTo>
                  <a:lnTo>
                    <a:pt x="321859" y="1267109"/>
                  </a:lnTo>
                  <a:lnTo>
                    <a:pt x="358395" y="1290105"/>
                  </a:lnTo>
                  <a:lnTo>
                    <a:pt x="396600" y="1312422"/>
                  </a:lnTo>
                  <a:lnTo>
                    <a:pt x="436429" y="1334038"/>
                  </a:lnTo>
                  <a:lnTo>
                    <a:pt x="477837" y="1354931"/>
                  </a:lnTo>
                  <a:lnTo>
                    <a:pt x="520778" y="1375079"/>
                  </a:lnTo>
                  <a:lnTo>
                    <a:pt x="565208" y="1394459"/>
                  </a:lnTo>
                  <a:lnTo>
                    <a:pt x="611081" y="1413050"/>
                  </a:lnTo>
                  <a:lnTo>
                    <a:pt x="658351" y="1430830"/>
                  </a:lnTo>
                  <a:lnTo>
                    <a:pt x="706974" y="1447776"/>
                  </a:lnTo>
                  <a:lnTo>
                    <a:pt x="756904" y="1463867"/>
                  </a:lnTo>
                  <a:lnTo>
                    <a:pt x="808096" y="1479079"/>
                  </a:lnTo>
                  <a:lnTo>
                    <a:pt x="860505" y="1493392"/>
                  </a:lnTo>
                  <a:lnTo>
                    <a:pt x="914085" y="1506782"/>
                  </a:lnTo>
                  <a:lnTo>
                    <a:pt x="968791" y="1519229"/>
                  </a:lnTo>
                  <a:lnTo>
                    <a:pt x="1024579" y="1530709"/>
                  </a:lnTo>
                  <a:lnTo>
                    <a:pt x="1081402" y="1541201"/>
                  </a:lnTo>
                  <a:lnTo>
                    <a:pt x="1139215" y="1550682"/>
                  </a:lnTo>
                  <a:lnTo>
                    <a:pt x="1197974" y="1559130"/>
                  </a:lnTo>
                  <a:lnTo>
                    <a:pt x="1257633" y="1566524"/>
                  </a:lnTo>
                  <a:lnTo>
                    <a:pt x="1318146" y="1572841"/>
                  </a:lnTo>
                  <a:lnTo>
                    <a:pt x="1379469" y="1578059"/>
                  </a:lnTo>
                  <a:lnTo>
                    <a:pt x="1441556" y="1582156"/>
                  </a:lnTo>
                  <a:lnTo>
                    <a:pt x="1504362" y="1585110"/>
                  </a:lnTo>
                  <a:lnTo>
                    <a:pt x="1567841" y="1586898"/>
                  </a:lnTo>
                  <a:lnTo>
                    <a:pt x="1631950" y="1587500"/>
                  </a:lnTo>
                  <a:lnTo>
                    <a:pt x="1695971" y="1586898"/>
                  </a:lnTo>
                  <a:lnTo>
                    <a:pt x="1759373" y="1585110"/>
                  </a:lnTo>
                  <a:lnTo>
                    <a:pt x="1822108" y="1582156"/>
                  </a:lnTo>
                  <a:lnTo>
                    <a:pt x="1884133" y="1578059"/>
                  </a:lnTo>
                  <a:lnTo>
                    <a:pt x="1945401" y="1572841"/>
                  </a:lnTo>
                  <a:lnTo>
                    <a:pt x="2005866" y="1566524"/>
                  </a:lnTo>
                  <a:lnTo>
                    <a:pt x="2065484" y="1559130"/>
                  </a:lnTo>
                  <a:lnTo>
                    <a:pt x="2124208" y="1550682"/>
                  </a:lnTo>
                  <a:lnTo>
                    <a:pt x="2181993" y="1541201"/>
                  </a:lnTo>
                  <a:lnTo>
                    <a:pt x="2238794" y="1530709"/>
                  </a:lnTo>
                  <a:lnTo>
                    <a:pt x="2294564" y="1519229"/>
                  </a:lnTo>
                  <a:lnTo>
                    <a:pt x="2349259" y="1506782"/>
                  </a:lnTo>
                  <a:lnTo>
                    <a:pt x="2402832" y="1493392"/>
                  </a:lnTo>
                  <a:lnTo>
                    <a:pt x="2455239" y="1479079"/>
                  </a:lnTo>
                  <a:lnTo>
                    <a:pt x="2506433" y="1463867"/>
                  </a:lnTo>
                  <a:lnTo>
                    <a:pt x="2556369" y="1447776"/>
                  </a:lnTo>
                  <a:lnTo>
                    <a:pt x="2605002" y="1430830"/>
                  </a:lnTo>
                  <a:lnTo>
                    <a:pt x="2652285" y="1413050"/>
                  </a:lnTo>
                  <a:lnTo>
                    <a:pt x="2698174" y="1394459"/>
                  </a:lnTo>
                  <a:lnTo>
                    <a:pt x="2742623" y="1375079"/>
                  </a:lnTo>
                  <a:lnTo>
                    <a:pt x="2785586" y="1354931"/>
                  </a:lnTo>
                  <a:lnTo>
                    <a:pt x="2827017" y="1334038"/>
                  </a:lnTo>
                  <a:lnTo>
                    <a:pt x="2866872" y="1312422"/>
                  </a:lnTo>
                  <a:lnTo>
                    <a:pt x="2905104" y="1290105"/>
                  </a:lnTo>
                  <a:lnTo>
                    <a:pt x="2941668" y="1267109"/>
                  </a:lnTo>
                  <a:lnTo>
                    <a:pt x="2976519" y="1243456"/>
                  </a:lnTo>
                  <a:lnTo>
                    <a:pt x="3009610" y="1219169"/>
                  </a:lnTo>
                  <a:lnTo>
                    <a:pt x="3040897" y="1194270"/>
                  </a:lnTo>
                  <a:lnTo>
                    <a:pt x="3070333" y="1168780"/>
                  </a:lnTo>
                  <a:lnTo>
                    <a:pt x="3123473" y="1116118"/>
                  </a:lnTo>
                  <a:lnTo>
                    <a:pt x="3168665" y="1061359"/>
                  </a:lnTo>
                  <a:lnTo>
                    <a:pt x="3205544" y="1004681"/>
                  </a:lnTo>
                  <a:lnTo>
                    <a:pt x="3233747" y="946261"/>
                  </a:lnTo>
                  <a:lnTo>
                    <a:pt x="3252908" y="886276"/>
                  </a:lnTo>
                  <a:lnTo>
                    <a:pt x="3262663" y="824902"/>
                  </a:lnTo>
                  <a:lnTo>
                    <a:pt x="3263900" y="793750"/>
                  </a:lnTo>
                  <a:lnTo>
                    <a:pt x="3262663" y="762597"/>
                  </a:lnTo>
                  <a:lnTo>
                    <a:pt x="3252908" y="701223"/>
                  </a:lnTo>
                  <a:lnTo>
                    <a:pt x="3233747" y="641238"/>
                  </a:lnTo>
                  <a:lnTo>
                    <a:pt x="3205544" y="582818"/>
                  </a:lnTo>
                  <a:lnTo>
                    <a:pt x="3168665" y="526140"/>
                  </a:lnTo>
                  <a:lnTo>
                    <a:pt x="3123473" y="471381"/>
                  </a:lnTo>
                  <a:lnTo>
                    <a:pt x="3070333" y="418719"/>
                  </a:lnTo>
                  <a:lnTo>
                    <a:pt x="3040897" y="393229"/>
                  </a:lnTo>
                  <a:lnTo>
                    <a:pt x="3009610" y="368330"/>
                  </a:lnTo>
                  <a:lnTo>
                    <a:pt x="2976519" y="344043"/>
                  </a:lnTo>
                  <a:lnTo>
                    <a:pt x="2941668" y="320390"/>
                  </a:lnTo>
                  <a:lnTo>
                    <a:pt x="2905104" y="297394"/>
                  </a:lnTo>
                  <a:lnTo>
                    <a:pt x="2866872" y="275077"/>
                  </a:lnTo>
                  <a:lnTo>
                    <a:pt x="2827017" y="253461"/>
                  </a:lnTo>
                  <a:lnTo>
                    <a:pt x="2785586" y="232568"/>
                  </a:lnTo>
                  <a:lnTo>
                    <a:pt x="2742623" y="212420"/>
                  </a:lnTo>
                  <a:lnTo>
                    <a:pt x="2698174" y="193040"/>
                  </a:lnTo>
                  <a:lnTo>
                    <a:pt x="2652285" y="174449"/>
                  </a:lnTo>
                  <a:lnTo>
                    <a:pt x="2605002" y="156669"/>
                  </a:lnTo>
                  <a:lnTo>
                    <a:pt x="2556369" y="139723"/>
                  </a:lnTo>
                  <a:lnTo>
                    <a:pt x="2506433" y="123632"/>
                  </a:lnTo>
                  <a:lnTo>
                    <a:pt x="2455239" y="108420"/>
                  </a:lnTo>
                  <a:lnTo>
                    <a:pt x="2402832" y="94107"/>
                  </a:lnTo>
                  <a:lnTo>
                    <a:pt x="2349259" y="80717"/>
                  </a:lnTo>
                  <a:lnTo>
                    <a:pt x="2294564" y="68270"/>
                  </a:lnTo>
                  <a:lnTo>
                    <a:pt x="2238794" y="56790"/>
                  </a:lnTo>
                  <a:lnTo>
                    <a:pt x="2181993" y="46298"/>
                  </a:lnTo>
                  <a:lnTo>
                    <a:pt x="2124208" y="36817"/>
                  </a:lnTo>
                  <a:lnTo>
                    <a:pt x="2065484" y="28369"/>
                  </a:lnTo>
                  <a:lnTo>
                    <a:pt x="2005866" y="20975"/>
                  </a:lnTo>
                  <a:lnTo>
                    <a:pt x="1945401" y="14658"/>
                  </a:lnTo>
                  <a:lnTo>
                    <a:pt x="1884133" y="9440"/>
                  </a:lnTo>
                  <a:lnTo>
                    <a:pt x="1822108" y="5343"/>
                  </a:lnTo>
                  <a:lnTo>
                    <a:pt x="1759373" y="2389"/>
                  </a:lnTo>
                  <a:lnTo>
                    <a:pt x="1695971" y="601"/>
                  </a:lnTo>
                  <a:lnTo>
                    <a:pt x="1631950" y="0"/>
                  </a:lnTo>
                  <a:close/>
                </a:path>
              </a:pathLst>
            </a:custGeom>
            <a:solidFill>
              <a:srgbClr val="FFFFFF"/>
            </a:solidFill>
          </p:spPr>
          <p:txBody>
            <a:bodyPr wrap="square" lIns="0" tIns="0" rIns="0" bIns="0" rtlCol="0"/>
            <a:lstStyle/>
            <a:p>
              <a:endParaRPr/>
            </a:p>
          </p:txBody>
        </p:sp>
        <p:sp>
          <p:nvSpPr>
            <p:cNvPr id="5" name="object 5"/>
            <p:cNvSpPr/>
            <p:nvPr/>
          </p:nvSpPr>
          <p:spPr>
            <a:xfrm>
              <a:off x="311149" y="2216149"/>
              <a:ext cx="3263900" cy="1587500"/>
            </a:xfrm>
            <a:custGeom>
              <a:avLst/>
              <a:gdLst/>
              <a:ahLst/>
              <a:cxnLst/>
              <a:rect l="l" t="t" r="r" b="b"/>
              <a:pathLst>
                <a:path w="3263900" h="1587500">
                  <a:moveTo>
                    <a:pt x="1631950" y="1587500"/>
                  </a:moveTo>
                  <a:lnTo>
                    <a:pt x="1567841" y="1586898"/>
                  </a:lnTo>
                  <a:lnTo>
                    <a:pt x="1504362" y="1585110"/>
                  </a:lnTo>
                  <a:lnTo>
                    <a:pt x="1441556" y="1582156"/>
                  </a:lnTo>
                  <a:lnTo>
                    <a:pt x="1379469" y="1578059"/>
                  </a:lnTo>
                  <a:lnTo>
                    <a:pt x="1318146" y="1572841"/>
                  </a:lnTo>
                  <a:lnTo>
                    <a:pt x="1257633" y="1566524"/>
                  </a:lnTo>
                  <a:lnTo>
                    <a:pt x="1197974" y="1559130"/>
                  </a:lnTo>
                  <a:lnTo>
                    <a:pt x="1139215" y="1550682"/>
                  </a:lnTo>
                  <a:lnTo>
                    <a:pt x="1081402" y="1541201"/>
                  </a:lnTo>
                  <a:lnTo>
                    <a:pt x="1024579" y="1530709"/>
                  </a:lnTo>
                  <a:lnTo>
                    <a:pt x="968791" y="1519229"/>
                  </a:lnTo>
                  <a:lnTo>
                    <a:pt x="914085" y="1506782"/>
                  </a:lnTo>
                  <a:lnTo>
                    <a:pt x="860505" y="1493392"/>
                  </a:lnTo>
                  <a:lnTo>
                    <a:pt x="808096" y="1479079"/>
                  </a:lnTo>
                  <a:lnTo>
                    <a:pt x="756904" y="1463867"/>
                  </a:lnTo>
                  <a:lnTo>
                    <a:pt x="706974" y="1447776"/>
                  </a:lnTo>
                  <a:lnTo>
                    <a:pt x="658351" y="1430830"/>
                  </a:lnTo>
                  <a:lnTo>
                    <a:pt x="611081" y="1413050"/>
                  </a:lnTo>
                  <a:lnTo>
                    <a:pt x="565208" y="1394459"/>
                  </a:lnTo>
                  <a:lnTo>
                    <a:pt x="520778" y="1375079"/>
                  </a:lnTo>
                  <a:lnTo>
                    <a:pt x="477837" y="1354931"/>
                  </a:lnTo>
                  <a:lnTo>
                    <a:pt x="436429" y="1334038"/>
                  </a:lnTo>
                  <a:lnTo>
                    <a:pt x="396600" y="1312422"/>
                  </a:lnTo>
                  <a:lnTo>
                    <a:pt x="358395" y="1290105"/>
                  </a:lnTo>
                  <a:lnTo>
                    <a:pt x="321859" y="1267109"/>
                  </a:lnTo>
                  <a:lnTo>
                    <a:pt x="287038" y="1243456"/>
                  </a:lnTo>
                  <a:lnTo>
                    <a:pt x="253976" y="1219169"/>
                  </a:lnTo>
                  <a:lnTo>
                    <a:pt x="222720" y="1194270"/>
                  </a:lnTo>
                  <a:lnTo>
                    <a:pt x="193314" y="1168780"/>
                  </a:lnTo>
                  <a:lnTo>
                    <a:pt x="140233" y="1116118"/>
                  </a:lnTo>
                  <a:lnTo>
                    <a:pt x="95097" y="1061359"/>
                  </a:lnTo>
                  <a:lnTo>
                    <a:pt x="58267" y="1004681"/>
                  </a:lnTo>
                  <a:lnTo>
                    <a:pt x="30105" y="946261"/>
                  </a:lnTo>
                  <a:lnTo>
                    <a:pt x="10973" y="886276"/>
                  </a:lnTo>
                  <a:lnTo>
                    <a:pt x="1234" y="824902"/>
                  </a:lnTo>
                  <a:lnTo>
                    <a:pt x="0" y="793750"/>
                  </a:lnTo>
                  <a:lnTo>
                    <a:pt x="1234" y="762597"/>
                  </a:lnTo>
                  <a:lnTo>
                    <a:pt x="10973" y="701223"/>
                  </a:lnTo>
                  <a:lnTo>
                    <a:pt x="30105" y="641238"/>
                  </a:lnTo>
                  <a:lnTo>
                    <a:pt x="58267" y="582818"/>
                  </a:lnTo>
                  <a:lnTo>
                    <a:pt x="95097" y="526140"/>
                  </a:lnTo>
                  <a:lnTo>
                    <a:pt x="140233" y="471381"/>
                  </a:lnTo>
                  <a:lnTo>
                    <a:pt x="193314" y="418719"/>
                  </a:lnTo>
                  <a:lnTo>
                    <a:pt x="222720" y="393229"/>
                  </a:lnTo>
                  <a:lnTo>
                    <a:pt x="253976" y="368330"/>
                  </a:lnTo>
                  <a:lnTo>
                    <a:pt x="287038" y="344043"/>
                  </a:lnTo>
                  <a:lnTo>
                    <a:pt x="321859" y="320390"/>
                  </a:lnTo>
                  <a:lnTo>
                    <a:pt x="358395" y="297394"/>
                  </a:lnTo>
                  <a:lnTo>
                    <a:pt x="396600" y="275077"/>
                  </a:lnTo>
                  <a:lnTo>
                    <a:pt x="436429" y="253461"/>
                  </a:lnTo>
                  <a:lnTo>
                    <a:pt x="477837" y="232568"/>
                  </a:lnTo>
                  <a:lnTo>
                    <a:pt x="520778" y="212420"/>
                  </a:lnTo>
                  <a:lnTo>
                    <a:pt x="565208" y="193040"/>
                  </a:lnTo>
                  <a:lnTo>
                    <a:pt x="611081" y="174449"/>
                  </a:lnTo>
                  <a:lnTo>
                    <a:pt x="658351" y="156669"/>
                  </a:lnTo>
                  <a:lnTo>
                    <a:pt x="706974" y="139723"/>
                  </a:lnTo>
                  <a:lnTo>
                    <a:pt x="756904" y="123632"/>
                  </a:lnTo>
                  <a:lnTo>
                    <a:pt x="808096" y="108420"/>
                  </a:lnTo>
                  <a:lnTo>
                    <a:pt x="860505" y="94107"/>
                  </a:lnTo>
                  <a:lnTo>
                    <a:pt x="914085" y="80717"/>
                  </a:lnTo>
                  <a:lnTo>
                    <a:pt x="968791" y="68270"/>
                  </a:lnTo>
                  <a:lnTo>
                    <a:pt x="1024579" y="56790"/>
                  </a:lnTo>
                  <a:lnTo>
                    <a:pt x="1081402" y="46298"/>
                  </a:lnTo>
                  <a:lnTo>
                    <a:pt x="1139215" y="36817"/>
                  </a:lnTo>
                  <a:lnTo>
                    <a:pt x="1197974" y="28369"/>
                  </a:lnTo>
                  <a:lnTo>
                    <a:pt x="1257633" y="20975"/>
                  </a:lnTo>
                  <a:lnTo>
                    <a:pt x="1318146" y="14658"/>
                  </a:lnTo>
                  <a:lnTo>
                    <a:pt x="1379469" y="9440"/>
                  </a:lnTo>
                  <a:lnTo>
                    <a:pt x="1441556" y="5343"/>
                  </a:lnTo>
                  <a:lnTo>
                    <a:pt x="1504362" y="2389"/>
                  </a:lnTo>
                  <a:lnTo>
                    <a:pt x="1567841" y="601"/>
                  </a:lnTo>
                  <a:lnTo>
                    <a:pt x="1631950" y="0"/>
                  </a:lnTo>
                  <a:lnTo>
                    <a:pt x="1695971" y="601"/>
                  </a:lnTo>
                  <a:lnTo>
                    <a:pt x="1759373" y="2389"/>
                  </a:lnTo>
                  <a:lnTo>
                    <a:pt x="1822108" y="5343"/>
                  </a:lnTo>
                  <a:lnTo>
                    <a:pt x="1884133" y="9440"/>
                  </a:lnTo>
                  <a:lnTo>
                    <a:pt x="1945401" y="14658"/>
                  </a:lnTo>
                  <a:lnTo>
                    <a:pt x="2005866" y="20975"/>
                  </a:lnTo>
                  <a:lnTo>
                    <a:pt x="2065484" y="28369"/>
                  </a:lnTo>
                  <a:lnTo>
                    <a:pt x="2124208" y="36817"/>
                  </a:lnTo>
                  <a:lnTo>
                    <a:pt x="2181993" y="46298"/>
                  </a:lnTo>
                  <a:lnTo>
                    <a:pt x="2238794" y="56790"/>
                  </a:lnTo>
                  <a:lnTo>
                    <a:pt x="2294564" y="68270"/>
                  </a:lnTo>
                  <a:lnTo>
                    <a:pt x="2349259" y="80717"/>
                  </a:lnTo>
                  <a:lnTo>
                    <a:pt x="2402832" y="94107"/>
                  </a:lnTo>
                  <a:lnTo>
                    <a:pt x="2455239" y="108420"/>
                  </a:lnTo>
                  <a:lnTo>
                    <a:pt x="2506433" y="123632"/>
                  </a:lnTo>
                  <a:lnTo>
                    <a:pt x="2556369" y="139723"/>
                  </a:lnTo>
                  <a:lnTo>
                    <a:pt x="2605002" y="156669"/>
                  </a:lnTo>
                  <a:lnTo>
                    <a:pt x="2652285" y="174449"/>
                  </a:lnTo>
                  <a:lnTo>
                    <a:pt x="2698174" y="193040"/>
                  </a:lnTo>
                  <a:lnTo>
                    <a:pt x="2742623" y="212420"/>
                  </a:lnTo>
                  <a:lnTo>
                    <a:pt x="2785586" y="232568"/>
                  </a:lnTo>
                  <a:lnTo>
                    <a:pt x="2827017" y="253461"/>
                  </a:lnTo>
                  <a:lnTo>
                    <a:pt x="2866872" y="275077"/>
                  </a:lnTo>
                  <a:lnTo>
                    <a:pt x="2905104" y="297394"/>
                  </a:lnTo>
                  <a:lnTo>
                    <a:pt x="2941668" y="320390"/>
                  </a:lnTo>
                  <a:lnTo>
                    <a:pt x="2976519" y="344043"/>
                  </a:lnTo>
                  <a:lnTo>
                    <a:pt x="3009610" y="368330"/>
                  </a:lnTo>
                  <a:lnTo>
                    <a:pt x="3040897" y="393229"/>
                  </a:lnTo>
                  <a:lnTo>
                    <a:pt x="3070333" y="418719"/>
                  </a:lnTo>
                  <a:lnTo>
                    <a:pt x="3123473" y="471381"/>
                  </a:lnTo>
                  <a:lnTo>
                    <a:pt x="3168665" y="526140"/>
                  </a:lnTo>
                  <a:lnTo>
                    <a:pt x="3205544" y="582818"/>
                  </a:lnTo>
                  <a:lnTo>
                    <a:pt x="3233747" y="641238"/>
                  </a:lnTo>
                  <a:lnTo>
                    <a:pt x="3252908" y="701223"/>
                  </a:lnTo>
                  <a:lnTo>
                    <a:pt x="3262663" y="762597"/>
                  </a:lnTo>
                  <a:lnTo>
                    <a:pt x="3263900" y="793750"/>
                  </a:lnTo>
                  <a:lnTo>
                    <a:pt x="3262663" y="824902"/>
                  </a:lnTo>
                  <a:lnTo>
                    <a:pt x="3252908" y="886276"/>
                  </a:lnTo>
                  <a:lnTo>
                    <a:pt x="3233747" y="946261"/>
                  </a:lnTo>
                  <a:lnTo>
                    <a:pt x="3205544" y="1004681"/>
                  </a:lnTo>
                  <a:lnTo>
                    <a:pt x="3168665" y="1061359"/>
                  </a:lnTo>
                  <a:lnTo>
                    <a:pt x="3123473" y="1116118"/>
                  </a:lnTo>
                  <a:lnTo>
                    <a:pt x="3070333" y="1168780"/>
                  </a:lnTo>
                  <a:lnTo>
                    <a:pt x="3040897" y="1194270"/>
                  </a:lnTo>
                  <a:lnTo>
                    <a:pt x="3009610" y="1219169"/>
                  </a:lnTo>
                  <a:lnTo>
                    <a:pt x="2976519" y="1243456"/>
                  </a:lnTo>
                  <a:lnTo>
                    <a:pt x="2941668" y="1267109"/>
                  </a:lnTo>
                  <a:lnTo>
                    <a:pt x="2905104" y="1290105"/>
                  </a:lnTo>
                  <a:lnTo>
                    <a:pt x="2866872" y="1312422"/>
                  </a:lnTo>
                  <a:lnTo>
                    <a:pt x="2827017" y="1334038"/>
                  </a:lnTo>
                  <a:lnTo>
                    <a:pt x="2785586" y="1354931"/>
                  </a:lnTo>
                  <a:lnTo>
                    <a:pt x="2742623" y="1375079"/>
                  </a:lnTo>
                  <a:lnTo>
                    <a:pt x="2698174" y="1394459"/>
                  </a:lnTo>
                  <a:lnTo>
                    <a:pt x="2652285" y="1413050"/>
                  </a:lnTo>
                  <a:lnTo>
                    <a:pt x="2605002" y="1430830"/>
                  </a:lnTo>
                  <a:lnTo>
                    <a:pt x="2556369" y="1447776"/>
                  </a:lnTo>
                  <a:lnTo>
                    <a:pt x="2506433" y="1463867"/>
                  </a:lnTo>
                  <a:lnTo>
                    <a:pt x="2455239" y="1479079"/>
                  </a:lnTo>
                  <a:lnTo>
                    <a:pt x="2402832" y="1493392"/>
                  </a:lnTo>
                  <a:lnTo>
                    <a:pt x="2349259" y="1506782"/>
                  </a:lnTo>
                  <a:lnTo>
                    <a:pt x="2294564" y="1519229"/>
                  </a:lnTo>
                  <a:lnTo>
                    <a:pt x="2238794" y="1530709"/>
                  </a:lnTo>
                  <a:lnTo>
                    <a:pt x="2181993" y="1541201"/>
                  </a:lnTo>
                  <a:lnTo>
                    <a:pt x="2124208" y="1550682"/>
                  </a:lnTo>
                  <a:lnTo>
                    <a:pt x="2065484" y="1559130"/>
                  </a:lnTo>
                  <a:lnTo>
                    <a:pt x="2005866" y="1566524"/>
                  </a:lnTo>
                  <a:lnTo>
                    <a:pt x="1945401" y="1572841"/>
                  </a:lnTo>
                  <a:lnTo>
                    <a:pt x="1884133" y="1578059"/>
                  </a:lnTo>
                  <a:lnTo>
                    <a:pt x="1822108" y="1582156"/>
                  </a:lnTo>
                  <a:lnTo>
                    <a:pt x="1759373" y="1585110"/>
                  </a:lnTo>
                  <a:lnTo>
                    <a:pt x="1695971" y="1586898"/>
                  </a:lnTo>
                  <a:lnTo>
                    <a:pt x="1631950" y="1587500"/>
                  </a:lnTo>
                  <a:close/>
                </a:path>
              </a:pathLst>
            </a:custGeom>
            <a:ln w="12579">
              <a:solidFill>
                <a:srgbClr val="00269E"/>
              </a:solidFill>
            </a:ln>
          </p:spPr>
          <p:txBody>
            <a:bodyPr wrap="square" lIns="0" tIns="0" rIns="0" bIns="0" rtlCol="0"/>
            <a:lstStyle/>
            <a:p>
              <a:endParaRPr/>
            </a:p>
          </p:txBody>
        </p:sp>
      </p:grpSp>
      <p:sp>
        <p:nvSpPr>
          <p:cNvPr id="6" name="object 6"/>
          <p:cNvSpPr txBox="1"/>
          <p:nvPr/>
        </p:nvSpPr>
        <p:spPr>
          <a:xfrm>
            <a:off x="830580" y="2692400"/>
            <a:ext cx="2224405" cy="635000"/>
          </a:xfrm>
          <a:prstGeom prst="rect">
            <a:avLst/>
          </a:prstGeom>
        </p:spPr>
        <p:txBody>
          <a:bodyPr vert="horz" wrap="square" lIns="0" tIns="12700" rIns="0" bIns="0" rtlCol="0">
            <a:spAutoFit/>
          </a:bodyPr>
          <a:lstStyle/>
          <a:p>
            <a:pPr marL="12700">
              <a:lnSpc>
                <a:spcPct val="100000"/>
              </a:lnSpc>
              <a:spcBef>
                <a:spcPts val="100"/>
              </a:spcBef>
            </a:pPr>
            <a:r>
              <a:rPr sz="4000" b="1" spc="-15" dirty="0">
                <a:solidFill>
                  <a:srgbClr val="00269E"/>
                </a:solidFill>
                <a:latin typeface="Arial"/>
                <a:cs typeface="Arial"/>
              </a:rPr>
              <a:t>F</a:t>
            </a:r>
            <a:r>
              <a:rPr sz="4000" b="1" spc="5" dirty="0">
                <a:solidFill>
                  <a:srgbClr val="00269E"/>
                </a:solidFill>
                <a:latin typeface="Arial"/>
                <a:cs typeface="Arial"/>
              </a:rPr>
              <a:t>i</a:t>
            </a:r>
            <a:r>
              <a:rPr sz="4000" b="1" spc="-5" dirty="0">
                <a:solidFill>
                  <a:srgbClr val="00269E"/>
                </a:solidFill>
                <a:latin typeface="Arial"/>
                <a:cs typeface="Arial"/>
              </a:rPr>
              <a:t>n</a:t>
            </a:r>
            <a:r>
              <a:rPr sz="4000" b="1" spc="-10" dirty="0">
                <a:solidFill>
                  <a:srgbClr val="00269E"/>
                </a:solidFill>
                <a:latin typeface="Arial"/>
                <a:cs typeface="Arial"/>
              </a:rPr>
              <a:t>a</a:t>
            </a:r>
            <a:r>
              <a:rPr sz="4000" b="1" spc="-15" dirty="0">
                <a:solidFill>
                  <a:srgbClr val="00269E"/>
                </a:solidFill>
                <a:latin typeface="Arial"/>
                <a:cs typeface="Arial"/>
              </a:rPr>
              <a:t>n</a:t>
            </a:r>
            <a:r>
              <a:rPr sz="4000" b="1" spc="-5" dirty="0">
                <a:solidFill>
                  <a:srgbClr val="00269E"/>
                </a:solidFill>
                <a:latin typeface="Arial"/>
                <a:cs typeface="Arial"/>
              </a:rPr>
              <a:t>c</a:t>
            </a:r>
            <a:r>
              <a:rPr sz="4000" b="1" spc="5" dirty="0">
                <a:solidFill>
                  <a:srgbClr val="00269E"/>
                </a:solidFill>
                <a:latin typeface="Arial"/>
                <a:cs typeface="Arial"/>
              </a:rPr>
              <a:t>i</a:t>
            </a:r>
            <a:r>
              <a:rPr sz="4000" b="1" spc="-5" dirty="0">
                <a:solidFill>
                  <a:srgbClr val="00269E"/>
                </a:solidFill>
                <a:latin typeface="Arial"/>
                <a:cs typeface="Arial"/>
              </a:rPr>
              <a:t>a</a:t>
            </a:r>
            <a:r>
              <a:rPr sz="4000" b="1" dirty="0">
                <a:solidFill>
                  <a:srgbClr val="00269E"/>
                </a:solidFill>
                <a:latin typeface="Arial"/>
                <a:cs typeface="Arial"/>
              </a:rPr>
              <a:t>l</a:t>
            </a:r>
            <a:endParaRPr sz="4000">
              <a:latin typeface="Arial"/>
              <a:cs typeface="Arial"/>
            </a:endParaRPr>
          </a:p>
        </p:txBody>
      </p:sp>
      <p:grpSp>
        <p:nvGrpSpPr>
          <p:cNvPr id="7" name="object 7"/>
          <p:cNvGrpSpPr/>
          <p:nvPr/>
        </p:nvGrpSpPr>
        <p:grpSpPr>
          <a:xfrm>
            <a:off x="2895660" y="4114860"/>
            <a:ext cx="3276600" cy="1600200"/>
            <a:chOff x="2895660" y="4114860"/>
            <a:chExt cx="3276600" cy="1600200"/>
          </a:xfrm>
        </p:grpSpPr>
        <p:sp>
          <p:nvSpPr>
            <p:cNvPr id="8" name="object 8"/>
            <p:cNvSpPr/>
            <p:nvPr/>
          </p:nvSpPr>
          <p:spPr>
            <a:xfrm>
              <a:off x="2901949" y="4121150"/>
              <a:ext cx="3263900" cy="1587500"/>
            </a:xfrm>
            <a:custGeom>
              <a:avLst/>
              <a:gdLst/>
              <a:ahLst/>
              <a:cxnLst/>
              <a:rect l="l" t="t" r="r" b="b"/>
              <a:pathLst>
                <a:path w="3263900" h="1587500">
                  <a:moveTo>
                    <a:pt x="1631950" y="0"/>
                  </a:moveTo>
                  <a:lnTo>
                    <a:pt x="1567841" y="601"/>
                  </a:lnTo>
                  <a:lnTo>
                    <a:pt x="1504362" y="2389"/>
                  </a:lnTo>
                  <a:lnTo>
                    <a:pt x="1441556" y="5343"/>
                  </a:lnTo>
                  <a:lnTo>
                    <a:pt x="1379469" y="9440"/>
                  </a:lnTo>
                  <a:lnTo>
                    <a:pt x="1318146" y="14658"/>
                  </a:lnTo>
                  <a:lnTo>
                    <a:pt x="1257633" y="20975"/>
                  </a:lnTo>
                  <a:lnTo>
                    <a:pt x="1197974" y="28369"/>
                  </a:lnTo>
                  <a:lnTo>
                    <a:pt x="1139215" y="36817"/>
                  </a:lnTo>
                  <a:lnTo>
                    <a:pt x="1081402" y="46298"/>
                  </a:lnTo>
                  <a:lnTo>
                    <a:pt x="1024579" y="56790"/>
                  </a:lnTo>
                  <a:lnTo>
                    <a:pt x="968791" y="68270"/>
                  </a:lnTo>
                  <a:lnTo>
                    <a:pt x="914085" y="80717"/>
                  </a:lnTo>
                  <a:lnTo>
                    <a:pt x="860505" y="94107"/>
                  </a:lnTo>
                  <a:lnTo>
                    <a:pt x="808096" y="108420"/>
                  </a:lnTo>
                  <a:lnTo>
                    <a:pt x="756904" y="123632"/>
                  </a:lnTo>
                  <a:lnTo>
                    <a:pt x="706974" y="139723"/>
                  </a:lnTo>
                  <a:lnTo>
                    <a:pt x="658351" y="156669"/>
                  </a:lnTo>
                  <a:lnTo>
                    <a:pt x="611081" y="174449"/>
                  </a:lnTo>
                  <a:lnTo>
                    <a:pt x="565208" y="193040"/>
                  </a:lnTo>
                  <a:lnTo>
                    <a:pt x="520778" y="212420"/>
                  </a:lnTo>
                  <a:lnTo>
                    <a:pt x="477837" y="232568"/>
                  </a:lnTo>
                  <a:lnTo>
                    <a:pt x="436429" y="253461"/>
                  </a:lnTo>
                  <a:lnTo>
                    <a:pt x="396600" y="275077"/>
                  </a:lnTo>
                  <a:lnTo>
                    <a:pt x="358395" y="297394"/>
                  </a:lnTo>
                  <a:lnTo>
                    <a:pt x="321859" y="320390"/>
                  </a:lnTo>
                  <a:lnTo>
                    <a:pt x="287038" y="344043"/>
                  </a:lnTo>
                  <a:lnTo>
                    <a:pt x="253976" y="368330"/>
                  </a:lnTo>
                  <a:lnTo>
                    <a:pt x="222720" y="393229"/>
                  </a:lnTo>
                  <a:lnTo>
                    <a:pt x="193314" y="418719"/>
                  </a:lnTo>
                  <a:lnTo>
                    <a:pt x="140233" y="471381"/>
                  </a:lnTo>
                  <a:lnTo>
                    <a:pt x="95097" y="526140"/>
                  </a:lnTo>
                  <a:lnTo>
                    <a:pt x="58267" y="582818"/>
                  </a:lnTo>
                  <a:lnTo>
                    <a:pt x="30105" y="641238"/>
                  </a:lnTo>
                  <a:lnTo>
                    <a:pt x="10973" y="701223"/>
                  </a:lnTo>
                  <a:lnTo>
                    <a:pt x="1234" y="762597"/>
                  </a:lnTo>
                  <a:lnTo>
                    <a:pt x="0" y="793750"/>
                  </a:lnTo>
                  <a:lnTo>
                    <a:pt x="1234" y="824902"/>
                  </a:lnTo>
                  <a:lnTo>
                    <a:pt x="10973" y="886276"/>
                  </a:lnTo>
                  <a:lnTo>
                    <a:pt x="30105" y="946261"/>
                  </a:lnTo>
                  <a:lnTo>
                    <a:pt x="58267" y="1004681"/>
                  </a:lnTo>
                  <a:lnTo>
                    <a:pt x="95097" y="1061359"/>
                  </a:lnTo>
                  <a:lnTo>
                    <a:pt x="140233" y="1116118"/>
                  </a:lnTo>
                  <a:lnTo>
                    <a:pt x="193314" y="1168780"/>
                  </a:lnTo>
                  <a:lnTo>
                    <a:pt x="222720" y="1194270"/>
                  </a:lnTo>
                  <a:lnTo>
                    <a:pt x="253976" y="1219169"/>
                  </a:lnTo>
                  <a:lnTo>
                    <a:pt x="287038" y="1243456"/>
                  </a:lnTo>
                  <a:lnTo>
                    <a:pt x="321859" y="1267109"/>
                  </a:lnTo>
                  <a:lnTo>
                    <a:pt x="358395" y="1290105"/>
                  </a:lnTo>
                  <a:lnTo>
                    <a:pt x="396600" y="1312422"/>
                  </a:lnTo>
                  <a:lnTo>
                    <a:pt x="436429" y="1334038"/>
                  </a:lnTo>
                  <a:lnTo>
                    <a:pt x="477837" y="1354931"/>
                  </a:lnTo>
                  <a:lnTo>
                    <a:pt x="520778" y="1375079"/>
                  </a:lnTo>
                  <a:lnTo>
                    <a:pt x="565208" y="1394459"/>
                  </a:lnTo>
                  <a:lnTo>
                    <a:pt x="611081" y="1413050"/>
                  </a:lnTo>
                  <a:lnTo>
                    <a:pt x="658351" y="1430830"/>
                  </a:lnTo>
                  <a:lnTo>
                    <a:pt x="706974" y="1447776"/>
                  </a:lnTo>
                  <a:lnTo>
                    <a:pt x="756904" y="1463867"/>
                  </a:lnTo>
                  <a:lnTo>
                    <a:pt x="808096" y="1479079"/>
                  </a:lnTo>
                  <a:lnTo>
                    <a:pt x="860505" y="1493392"/>
                  </a:lnTo>
                  <a:lnTo>
                    <a:pt x="914085" y="1506782"/>
                  </a:lnTo>
                  <a:lnTo>
                    <a:pt x="968791" y="1519229"/>
                  </a:lnTo>
                  <a:lnTo>
                    <a:pt x="1024579" y="1530709"/>
                  </a:lnTo>
                  <a:lnTo>
                    <a:pt x="1081402" y="1541201"/>
                  </a:lnTo>
                  <a:lnTo>
                    <a:pt x="1139215" y="1550682"/>
                  </a:lnTo>
                  <a:lnTo>
                    <a:pt x="1197974" y="1559130"/>
                  </a:lnTo>
                  <a:lnTo>
                    <a:pt x="1257633" y="1566524"/>
                  </a:lnTo>
                  <a:lnTo>
                    <a:pt x="1318146" y="1572841"/>
                  </a:lnTo>
                  <a:lnTo>
                    <a:pt x="1379469" y="1578059"/>
                  </a:lnTo>
                  <a:lnTo>
                    <a:pt x="1441556" y="1582156"/>
                  </a:lnTo>
                  <a:lnTo>
                    <a:pt x="1504362" y="1585110"/>
                  </a:lnTo>
                  <a:lnTo>
                    <a:pt x="1567841" y="1586898"/>
                  </a:lnTo>
                  <a:lnTo>
                    <a:pt x="1631950" y="1587500"/>
                  </a:lnTo>
                  <a:lnTo>
                    <a:pt x="1696058" y="1586898"/>
                  </a:lnTo>
                  <a:lnTo>
                    <a:pt x="1759537" y="1585110"/>
                  </a:lnTo>
                  <a:lnTo>
                    <a:pt x="1822343" y="1582156"/>
                  </a:lnTo>
                  <a:lnTo>
                    <a:pt x="1884430" y="1578059"/>
                  </a:lnTo>
                  <a:lnTo>
                    <a:pt x="1945753" y="1572841"/>
                  </a:lnTo>
                  <a:lnTo>
                    <a:pt x="2006266" y="1566524"/>
                  </a:lnTo>
                  <a:lnTo>
                    <a:pt x="2065925" y="1559130"/>
                  </a:lnTo>
                  <a:lnTo>
                    <a:pt x="2124684" y="1550682"/>
                  </a:lnTo>
                  <a:lnTo>
                    <a:pt x="2182497" y="1541201"/>
                  </a:lnTo>
                  <a:lnTo>
                    <a:pt x="2239320" y="1530709"/>
                  </a:lnTo>
                  <a:lnTo>
                    <a:pt x="2295108" y="1519229"/>
                  </a:lnTo>
                  <a:lnTo>
                    <a:pt x="2349814" y="1506782"/>
                  </a:lnTo>
                  <a:lnTo>
                    <a:pt x="2403394" y="1493392"/>
                  </a:lnTo>
                  <a:lnTo>
                    <a:pt x="2455803" y="1479079"/>
                  </a:lnTo>
                  <a:lnTo>
                    <a:pt x="2506995" y="1463867"/>
                  </a:lnTo>
                  <a:lnTo>
                    <a:pt x="2556925" y="1447776"/>
                  </a:lnTo>
                  <a:lnTo>
                    <a:pt x="2605548" y="1430830"/>
                  </a:lnTo>
                  <a:lnTo>
                    <a:pt x="2652818" y="1413050"/>
                  </a:lnTo>
                  <a:lnTo>
                    <a:pt x="2698691" y="1394459"/>
                  </a:lnTo>
                  <a:lnTo>
                    <a:pt x="2743121" y="1375079"/>
                  </a:lnTo>
                  <a:lnTo>
                    <a:pt x="2786062" y="1354931"/>
                  </a:lnTo>
                  <a:lnTo>
                    <a:pt x="2827470" y="1334038"/>
                  </a:lnTo>
                  <a:lnTo>
                    <a:pt x="2867299" y="1312422"/>
                  </a:lnTo>
                  <a:lnTo>
                    <a:pt x="2905504" y="1290105"/>
                  </a:lnTo>
                  <a:lnTo>
                    <a:pt x="2942040" y="1267109"/>
                  </a:lnTo>
                  <a:lnTo>
                    <a:pt x="2976861" y="1243456"/>
                  </a:lnTo>
                  <a:lnTo>
                    <a:pt x="3009923" y="1219169"/>
                  </a:lnTo>
                  <a:lnTo>
                    <a:pt x="3041179" y="1194270"/>
                  </a:lnTo>
                  <a:lnTo>
                    <a:pt x="3070585" y="1168780"/>
                  </a:lnTo>
                  <a:lnTo>
                    <a:pt x="3123666" y="1116118"/>
                  </a:lnTo>
                  <a:lnTo>
                    <a:pt x="3168802" y="1061359"/>
                  </a:lnTo>
                  <a:lnTo>
                    <a:pt x="3205632" y="1004681"/>
                  </a:lnTo>
                  <a:lnTo>
                    <a:pt x="3233794" y="946261"/>
                  </a:lnTo>
                  <a:lnTo>
                    <a:pt x="3252926" y="886276"/>
                  </a:lnTo>
                  <a:lnTo>
                    <a:pt x="3262665" y="824902"/>
                  </a:lnTo>
                  <a:lnTo>
                    <a:pt x="3263900" y="793750"/>
                  </a:lnTo>
                  <a:lnTo>
                    <a:pt x="3262665" y="762597"/>
                  </a:lnTo>
                  <a:lnTo>
                    <a:pt x="3252926" y="701223"/>
                  </a:lnTo>
                  <a:lnTo>
                    <a:pt x="3233794" y="641238"/>
                  </a:lnTo>
                  <a:lnTo>
                    <a:pt x="3205632" y="582818"/>
                  </a:lnTo>
                  <a:lnTo>
                    <a:pt x="3168802" y="526140"/>
                  </a:lnTo>
                  <a:lnTo>
                    <a:pt x="3123666" y="471381"/>
                  </a:lnTo>
                  <a:lnTo>
                    <a:pt x="3070585" y="418719"/>
                  </a:lnTo>
                  <a:lnTo>
                    <a:pt x="3041179" y="393229"/>
                  </a:lnTo>
                  <a:lnTo>
                    <a:pt x="3009923" y="368330"/>
                  </a:lnTo>
                  <a:lnTo>
                    <a:pt x="2976861" y="344043"/>
                  </a:lnTo>
                  <a:lnTo>
                    <a:pt x="2942040" y="320390"/>
                  </a:lnTo>
                  <a:lnTo>
                    <a:pt x="2905504" y="297394"/>
                  </a:lnTo>
                  <a:lnTo>
                    <a:pt x="2867299" y="275077"/>
                  </a:lnTo>
                  <a:lnTo>
                    <a:pt x="2827470" y="253461"/>
                  </a:lnTo>
                  <a:lnTo>
                    <a:pt x="2786062" y="232568"/>
                  </a:lnTo>
                  <a:lnTo>
                    <a:pt x="2743121" y="212420"/>
                  </a:lnTo>
                  <a:lnTo>
                    <a:pt x="2698691" y="193040"/>
                  </a:lnTo>
                  <a:lnTo>
                    <a:pt x="2652818" y="174449"/>
                  </a:lnTo>
                  <a:lnTo>
                    <a:pt x="2605548" y="156669"/>
                  </a:lnTo>
                  <a:lnTo>
                    <a:pt x="2556925" y="139723"/>
                  </a:lnTo>
                  <a:lnTo>
                    <a:pt x="2506995" y="123632"/>
                  </a:lnTo>
                  <a:lnTo>
                    <a:pt x="2455803" y="108420"/>
                  </a:lnTo>
                  <a:lnTo>
                    <a:pt x="2403394" y="94107"/>
                  </a:lnTo>
                  <a:lnTo>
                    <a:pt x="2349814" y="80717"/>
                  </a:lnTo>
                  <a:lnTo>
                    <a:pt x="2295108" y="68270"/>
                  </a:lnTo>
                  <a:lnTo>
                    <a:pt x="2239320" y="56790"/>
                  </a:lnTo>
                  <a:lnTo>
                    <a:pt x="2182497" y="46298"/>
                  </a:lnTo>
                  <a:lnTo>
                    <a:pt x="2124684" y="36817"/>
                  </a:lnTo>
                  <a:lnTo>
                    <a:pt x="2065925" y="28369"/>
                  </a:lnTo>
                  <a:lnTo>
                    <a:pt x="2006266" y="20975"/>
                  </a:lnTo>
                  <a:lnTo>
                    <a:pt x="1945753" y="14658"/>
                  </a:lnTo>
                  <a:lnTo>
                    <a:pt x="1884430" y="9440"/>
                  </a:lnTo>
                  <a:lnTo>
                    <a:pt x="1822343" y="5343"/>
                  </a:lnTo>
                  <a:lnTo>
                    <a:pt x="1759537" y="2389"/>
                  </a:lnTo>
                  <a:lnTo>
                    <a:pt x="1696058" y="601"/>
                  </a:lnTo>
                  <a:lnTo>
                    <a:pt x="1631950" y="0"/>
                  </a:lnTo>
                  <a:close/>
                </a:path>
              </a:pathLst>
            </a:custGeom>
            <a:solidFill>
              <a:srgbClr val="FFFFFF"/>
            </a:solidFill>
          </p:spPr>
          <p:txBody>
            <a:bodyPr wrap="square" lIns="0" tIns="0" rIns="0" bIns="0" rtlCol="0"/>
            <a:lstStyle/>
            <a:p>
              <a:endParaRPr/>
            </a:p>
          </p:txBody>
        </p:sp>
        <p:sp>
          <p:nvSpPr>
            <p:cNvPr id="9" name="object 9"/>
            <p:cNvSpPr/>
            <p:nvPr/>
          </p:nvSpPr>
          <p:spPr>
            <a:xfrm>
              <a:off x="2901949" y="4121150"/>
              <a:ext cx="3263900" cy="1587500"/>
            </a:xfrm>
            <a:custGeom>
              <a:avLst/>
              <a:gdLst/>
              <a:ahLst/>
              <a:cxnLst/>
              <a:rect l="l" t="t" r="r" b="b"/>
              <a:pathLst>
                <a:path w="3263900" h="1587500">
                  <a:moveTo>
                    <a:pt x="1631950" y="1587500"/>
                  </a:moveTo>
                  <a:lnTo>
                    <a:pt x="1567841" y="1586898"/>
                  </a:lnTo>
                  <a:lnTo>
                    <a:pt x="1504362" y="1585110"/>
                  </a:lnTo>
                  <a:lnTo>
                    <a:pt x="1441556" y="1582156"/>
                  </a:lnTo>
                  <a:lnTo>
                    <a:pt x="1379469" y="1578059"/>
                  </a:lnTo>
                  <a:lnTo>
                    <a:pt x="1318146" y="1572841"/>
                  </a:lnTo>
                  <a:lnTo>
                    <a:pt x="1257633" y="1566524"/>
                  </a:lnTo>
                  <a:lnTo>
                    <a:pt x="1197974" y="1559130"/>
                  </a:lnTo>
                  <a:lnTo>
                    <a:pt x="1139215" y="1550682"/>
                  </a:lnTo>
                  <a:lnTo>
                    <a:pt x="1081402" y="1541201"/>
                  </a:lnTo>
                  <a:lnTo>
                    <a:pt x="1024579" y="1530709"/>
                  </a:lnTo>
                  <a:lnTo>
                    <a:pt x="968791" y="1519229"/>
                  </a:lnTo>
                  <a:lnTo>
                    <a:pt x="914085" y="1506782"/>
                  </a:lnTo>
                  <a:lnTo>
                    <a:pt x="860505" y="1493392"/>
                  </a:lnTo>
                  <a:lnTo>
                    <a:pt x="808096" y="1479079"/>
                  </a:lnTo>
                  <a:lnTo>
                    <a:pt x="756904" y="1463867"/>
                  </a:lnTo>
                  <a:lnTo>
                    <a:pt x="706974" y="1447776"/>
                  </a:lnTo>
                  <a:lnTo>
                    <a:pt x="658351" y="1430830"/>
                  </a:lnTo>
                  <a:lnTo>
                    <a:pt x="611081" y="1413050"/>
                  </a:lnTo>
                  <a:lnTo>
                    <a:pt x="565208" y="1394459"/>
                  </a:lnTo>
                  <a:lnTo>
                    <a:pt x="520778" y="1375079"/>
                  </a:lnTo>
                  <a:lnTo>
                    <a:pt x="477837" y="1354931"/>
                  </a:lnTo>
                  <a:lnTo>
                    <a:pt x="436429" y="1334038"/>
                  </a:lnTo>
                  <a:lnTo>
                    <a:pt x="396600" y="1312422"/>
                  </a:lnTo>
                  <a:lnTo>
                    <a:pt x="358395" y="1290105"/>
                  </a:lnTo>
                  <a:lnTo>
                    <a:pt x="321859" y="1267109"/>
                  </a:lnTo>
                  <a:lnTo>
                    <a:pt x="287038" y="1243456"/>
                  </a:lnTo>
                  <a:lnTo>
                    <a:pt x="253976" y="1219169"/>
                  </a:lnTo>
                  <a:lnTo>
                    <a:pt x="222720" y="1194270"/>
                  </a:lnTo>
                  <a:lnTo>
                    <a:pt x="193314" y="1168780"/>
                  </a:lnTo>
                  <a:lnTo>
                    <a:pt x="140233" y="1116118"/>
                  </a:lnTo>
                  <a:lnTo>
                    <a:pt x="95097" y="1061359"/>
                  </a:lnTo>
                  <a:lnTo>
                    <a:pt x="58267" y="1004681"/>
                  </a:lnTo>
                  <a:lnTo>
                    <a:pt x="30105" y="946261"/>
                  </a:lnTo>
                  <a:lnTo>
                    <a:pt x="10973" y="886276"/>
                  </a:lnTo>
                  <a:lnTo>
                    <a:pt x="1234" y="824902"/>
                  </a:lnTo>
                  <a:lnTo>
                    <a:pt x="0" y="793750"/>
                  </a:lnTo>
                  <a:lnTo>
                    <a:pt x="1234" y="762597"/>
                  </a:lnTo>
                  <a:lnTo>
                    <a:pt x="10973" y="701223"/>
                  </a:lnTo>
                  <a:lnTo>
                    <a:pt x="30105" y="641238"/>
                  </a:lnTo>
                  <a:lnTo>
                    <a:pt x="58267" y="582818"/>
                  </a:lnTo>
                  <a:lnTo>
                    <a:pt x="95097" y="526140"/>
                  </a:lnTo>
                  <a:lnTo>
                    <a:pt x="140233" y="471381"/>
                  </a:lnTo>
                  <a:lnTo>
                    <a:pt x="193314" y="418719"/>
                  </a:lnTo>
                  <a:lnTo>
                    <a:pt x="222720" y="393229"/>
                  </a:lnTo>
                  <a:lnTo>
                    <a:pt x="253976" y="368330"/>
                  </a:lnTo>
                  <a:lnTo>
                    <a:pt x="287038" y="344043"/>
                  </a:lnTo>
                  <a:lnTo>
                    <a:pt x="321859" y="320390"/>
                  </a:lnTo>
                  <a:lnTo>
                    <a:pt x="358395" y="297394"/>
                  </a:lnTo>
                  <a:lnTo>
                    <a:pt x="396600" y="275077"/>
                  </a:lnTo>
                  <a:lnTo>
                    <a:pt x="436429" y="253461"/>
                  </a:lnTo>
                  <a:lnTo>
                    <a:pt x="477837" y="232568"/>
                  </a:lnTo>
                  <a:lnTo>
                    <a:pt x="520778" y="212420"/>
                  </a:lnTo>
                  <a:lnTo>
                    <a:pt x="565208" y="193040"/>
                  </a:lnTo>
                  <a:lnTo>
                    <a:pt x="611081" y="174449"/>
                  </a:lnTo>
                  <a:lnTo>
                    <a:pt x="658351" y="156669"/>
                  </a:lnTo>
                  <a:lnTo>
                    <a:pt x="706974" y="139723"/>
                  </a:lnTo>
                  <a:lnTo>
                    <a:pt x="756904" y="123632"/>
                  </a:lnTo>
                  <a:lnTo>
                    <a:pt x="808096" y="108420"/>
                  </a:lnTo>
                  <a:lnTo>
                    <a:pt x="860505" y="94107"/>
                  </a:lnTo>
                  <a:lnTo>
                    <a:pt x="914085" y="80717"/>
                  </a:lnTo>
                  <a:lnTo>
                    <a:pt x="968791" y="68270"/>
                  </a:lnTo>
                  <a:lnTo>
                    <a:pt x="1024579" y="56790"/>
                  </a:lnTo>
                  <a:lnTo>
                    <a:pt x="1081402" y="46298"/>
                  </a:lnTo>
                  <a:lnTo>
                    <a:pt x="1139215" y="36817"/>
                  </a:lnTo>
                  <a:lnTo>
                    <a:pt x="1197974" y="28369"/>
                  </a:lnTo>
                  <a:lnTo>
                    <a:pt x="1257633" y="20975"/>
                  </a:lnTo>
                  <a:lnTo>
                    <a:pt x="1318146" y="14658"/>
                  </a:lnTo>
                  <a:lnTo>
                    <a:pt x="1379469" y="9440"/>
                  </a:lnTo>
                  <a:lnTo>
                    <a:pt x="1441556" y="5343"/>
                  </a:lnTo>
                  <a:lnTo>
                    <a:pt x="1504362" y="2389"/>
                  </a:lnTo>
                  <a:lnTo>
                    <a:pt x="1567841" y="601"/>
                  </a:lnTo>
                  <a:lnTo>
                    <a:pt x="1631950" y="0"/>
                  </a:lnTo>
                  <a:lnTo>
                    <a:pt x="1696058" y="601"/>
                  </a:lnTo>
                  <a:lnTo>
                    <a:pt x="1759537" y="2389"/>
                  </a:lnTo>
                  <a:lnTo>
                    <a:pt x="1822343" y="5343"/>
                  </a:lnTo>
                  <a:lnTo>
                    <a:pt x="1884430" y="9440"/>
                  </a:lnTo>
                  <a:lnTo>
                    <a:pt x="1945753" y="14658"/>
                  </a:lnTo>
                  <a:lnTo>
                    <a:pt x="2006266" y="20975"/>
                  </a:lnTo>
                  <a:lnTo>
                    <a:pt x="2065925" y="28369"/>
                  </a:lnTo>
                  <a:lnTo>
                    <a:pt x="2124684" y="36817"/>
                  </a:lnTo>
                  <a:lnTo>
                    <a:pt x="2182497" y="46298"/>
                  </a:lnTo>
                  <a:lnTo>
                    <a:pt x="2239320" y="56790"/>
                  </a:lnTo>
                  <a:lnTo>
                    <a:pt x="2295108" y="68270"/>
                  </a:lnTo>
                  <a:lnTo>
                    <a:pt x="2349814" y="80717"/>
                  </a:lnTo>
                  <a:lnTo>
                    <a:pt x="2403394" y="94107"/>
                  </a:lnTo>
                  <a:lnTo>
                    <a:pt x="2455803" y="108420"/>
                  </a:lnTo>
                  <a:lnTo>
                    <a:pt x="2506995" y="123632"/>
                  </a:lnTo>
                  <a:lnTo>
                    <a:pt x="2556925" y="139723"/>
                  </a:lnTo>
                  <a:lnTo>
                    <a:pt x="2605548" y="156669"/>
                  </a:lnTo>
                  <a:lnTo>
                    <a:pt x="2652818" y="174449"/>
                  </a:lnTo>
                  <a:lnTo>
                    <a:pt x="2698691" y="193040"/>
                  </a:lnTo>
                  <a:lnTo>
                    <a:pt x="2743121" y="212420"/>
                  </a:lnTo>
                  <a:lnTo>
                    <a:pt x="2786062" y="232568"/>
                  </a:lnTo>
                  <a:lnTo>
                    <a:pt x="2827470" y="253461"/>
                  </a:lnTo>
                  <a:lnTo>
                    <a:pt x="2867299" y="275077"/>
                  </a:lnTo>
                  <a:lnTo>
                    <a:pt x="2905504" y="297394"/>
                  </a:lnTo>
                  <a:lnTo>
                    <a:pt x="2942040" y="320390"/>
                  </a:lnTo>
                  <a:lnTo>
                    <a:pt x="2976861" y="344043"/>
                  </a:lnTo>
                  <a:lnTo>
                    <a:pt x="3009923" y="368330"/>
                  </a:lnTo>
                  <a:lnTo>
                    <a:pt x="3041179" y="393229"/>
                  </a:lnTo>
                  <a:lnTo>
                    <a:pt x="3070585" y="418719"/>
                  </a:lnTo>
                  <a:lnTo>
                    <a:pt x="3123666" y="471381"/>
                  </a:lnTo>
                  <a:lnTo>
                    <a:pt x="3168802" y="526140"/>
                  </a:lnTo>
                  <a:lnTo>
                    <a:pt x="3205632" y="582818"/>
                  </a:lnTo>
                  <a:lnTo>
                    <a:pt x="3233794" y="641238"/>
                  </a:lnTo>
                  <a:lnTo>
                    <a:pt x="3252926" y="701223"/>
                  </a:lnTo>
                  <a:lnTo>
                    <a:pt x="3262665" y="762597"/>
                  </a:lnTo>
                  <a:lnTo>
                    <a:pt x="3263900" y="793750"/>
                  </a:lnTo>
                  <a:lnTo>
                    <a:pt x="3262665" y="824902"/>
                  </a:lnTo>
                  <a:lnTo>
                    <a:pt x="3252926" y="886276"/>
                  </a:lnTo>
                  <a:lnTo>
                    <a:pt x="3233794" y="946261"/>
                  </a:lnTo>
                  <a:lnTo>
                    <a:pt x="3205632" y="1004681"/>
                  </a:lnTo>
                  <a:lnTo>
                    <a:pt x="3168802" y="1061359"/>
                  </a:lnTo>
                  <a:lnTo>
                    <a:pt x="3123666" y="1116118"/>
                  </a:lnTo>
                  <a:lnTo>
                    <a:pt x="3070585" y="1168780"/>
                  </a:lnTo>
                  <a:lnTo>
                    <a:pt x="3041179" y="1194270"/>
                  </a:lnTo>
                  <a:lnTo>
                    <a:pt x="3009923" y="1219169"/>
                  </a:lnTo>
                  <a:lnTo>
                    <a:pt x="2976861" y="1243456"/>
                  </a:lnTo>
                  <a:lnTo>
                    <a:pt x="2942040" y="1267109"/>
                  </a:lnTo>
                  <a:lnTo>
                    <a:pt x="2905504" y="1290105"/>
                  </a:lnTo>
                  <a:lnTo>
                    <a:pt x="2867299" y="1312422"/>
                  </a:lnTo>
                  <a:lnTo>
                    <a:pt x="2827470" y="1334038"/>
                  </a:lnTo>
                  <a:lnTo>
                    <a:pt x="2786062" y="1354931"/>
                  </a:lnTo>
                  <a:lnTo>
                    <a:pt x="2743121" y="1375079"/>
                  </a:lnTo>
                  <a:lnTo>
                    <a:pt x="2698691" y="1394459"/>
                  </a:lnTo>
                  <a:lnTo>
                    <a:pt x="2652818" y="1413050"/>
                  </a:lnTo>
                  <a:lnTo>
                    <a:pt x="2605548" y="1430830"/>
                  </a:lnTo>
                  <a:lnTo>
                    <a:pt x="2556925" y="1447776"/>
                  </a:lnTo>
                  <a:lnTo>
                    <a:pt x="2506995" y="1463867"/>
                  </a:lnTo>
                  <a:lnTo>
                    <a:pt x="2455803" y="1479079"/>
                  </a:lnTo>
                  <a:lnTo>
                    <a:pt x="2403394" y="1493392"/>
                  </a:lnTo>
                  <a:lnTo>
                    <a:pt x="2349814" y="1506782"/>
                  </a:lnTo>
                  <a:lnTo>
                    <a:pt x="2295108" y="1519229"/>
                  </a:lnTo>
                  <a:lnTo>
                    <a:pt x="2239320" y="1530709"/>
                  </a:lnTo>
                  <a:lnTo>
                    <a:pt x="2182497" y="1541201"/>
                  </a:lnTo>
                  <a:lnTo>
                    <a:pt x="2124684" y="1550682"/>
                  </a:lnTo>
                  <a:lnTo>
                    <a:pt x="2065925" y="1559130"/>
                  </a:lnTo>
                  <a:lnTo>
                    <a:pt x="2006266" y="1566524"/>
                  </a:lnTo>
                  <a:lnTo>
                    <a:pt x="1945753" y="1572841"/>
                  </a:lnTo>
                  <a:lnTo>
                    <a:pt x="1884430" y="1578059"/>
                  </a:lnTo>
                  <a:lnTo>
                    <a:pt x="1822343" y="1582156"/>
                  </a:lnTo>
                  <a:lnTo>
                    <a:pt x="1759537" y="1585110"/>
                  </a:lnTo>
                  <a:lnTo>
                    <a:pt x="1696058" y="1586898"/>
                  </a:lnTo>
                  <a:lnTo>
                    <a:pt x="1631950" y="1587500"/>
                  </a:lnTo>
                  <a:close/>
                </a:path>
              </a:pathLst>
            </a:custGeom>
            <a:ln w="12579">
              <a:solidFill>
                <a:srgbClr val="00269E"/>
              </a:solidFill>
            </a:ln>
          </p:spPr>
          <p:txBody>
            <a:bodyPr wrap="square" lIns="0" tIns="0" rIns="0" bIns="0" rtlCol="0"/>
            <a:lstStyle/>
            <a:p>
              <a:endParaRPr/>
            </a:p>
          </p:txBody>
        </p:sp>
      </p:grpSp>
      <p:sp>
        <p:nvSpPr>
          <p:cNvPr id="10" name="object 10"/>
          <p:cNvSpPr txBox="1"/>
          <p:nvPr/>
        </p:nvSpPr>
        <p:spPr>
          <a:xfrm>
            <a:off x="3196589" y="4597400"/>
            <a:ext cx="2675890" cy="635000"/>
          </a:xfrm>
          <a:prstGeom prst="rect">
            <a:avLst/>
          </a:prstGeom>
        </p:spPr>
        <p:txBody>
          <a:bodyPr vert="horz" wrap="square" lIns="0" tIns="12700" rIns="0" bIns="0" rtlCol="0">
            <a:spAutoFit/>
          </a:bodyPr>
          <a:lstStyle/>
          <a:p>
            <a:pPr marL="12700">
              <a:lnSpc>
                <a:spcPct val="100000"/>
              </a:lnSpc>
              <a:spcBef>
                <a:spcPts val="100"/>
              </a:spcBef>
            </a:pPr>
            <a:r>
              <a:rPr sz="4000" b="1" dirty="0">
                <a:solidFill>
                  <a:srgbClr val="00269E"/>
                </a:solidFill>
                <a:latin typeface="Arial"/>
                <a:cs typeface="Arial"/>
              </a:rPr>
              <a:t>M</a:t>
            </a:r>
            <a:r>
              <a:rPr sz="4000" b="1" spc="-5" dirty="0">
                <a:solidFill>
                  <a:srgbClr val="00269E"/>
                </a:solidFill>
                <a:latin typeface="Arial"/>
                <a:cs typeface="Arial"/>
              </a:rPr>
              <a:t>a</a:t>
            </a:r>
            <a:r>
              <a:rPr sz="4000" b="1" spc="-15" dirty="0">
                <a:solidFill>
                  <a:srgbClr val="00269E"/>
                </a:solidFill>
                <a:latin typeface="Arial"/>
                <a:cs typeface="Arial"/>
              </a:rPr>
              <a:t>n</a:t>
            </a:r>
            <a:r>
              <a:rPr sz="4000" b="1" spc="-5" dirty="0">
                <a:solidFill>
                  <a:srgbClr val="00269E"/>
                </a:solidFill>
                <a:latin typeface="Arial"/>
                <a:cs typeface="Arial"/>
              </a:rPr>
              <a:t>ag</a:t>
            </a:r>
            <a:r>
              <a:rPr sz="4000" b="1" spc="-10" dirty="0">
                <a:solidFill>
                  <a:srgbClr val="00269E"/>
                </a:solidFill>
                <a:latin typeface="Arial"/>
                <a:cs typeface="Arial"/>
              </a:rPr>
              <a:t>e</a:t>
            </a:r>
            <a:r>
              <a:rPr sz="4000" b="1" dirty="0">
                <a:solidFill>
                  <a:srgbClr val="00269E"/>
                </a:solidFill>
                <a:latin typeface="Arial"/>
                <a:cs typeface="Arial"/>
              </a:rPr>
              <a:t>ri</a:t>
            </a:r>
            <a:r>
              <a:rPr sz="4000" b="1" spc="-5" dirty="0">
                <a:solidFill>
                  <a:srgbClr val="00269E"/>
                </a:solidFill>
                <a:latin typeface="Arial"/>
                <a:cs typeface="Arial"/>
              </a:rPr>
              <a:t>a</a:t>
            </a:r>
            <a:r>
              <a:rPr sz="4000" b="1" dirty="0">
                <a:solidFill>
                  <a:srgbClr val="00269E"/>
                </a:solidFill>
                <a:latin typeface="Arial"/>
                <a:cs typeface="Arial"/>
              </a:rPr>
              <a:t>l</a:t>
            </a:r>
            <a:endParaRPr sz="4000">
              <a:latin typeface="Arial"/>
              <a:cs typeface="Arial"/>
            </a:endParaRPr>
          </a:p>
        </p:txBody>
      </p:sp>
      <p:grpSp>
        <p:nvGrpSpPr>
          <p:cNvPr id="11" name="object 11"/>
          <p:cNvGrpSpPr/>
          <p:nvPr/>
        </p:nvGrpSpPr>
        <p:grpSpPr>
          <a:xfrm>
            <a:off x="5562660" y="2209860"/>
            <a:ext cx="3276600" cy="1600200"/>
            <a:chOff x="5562660" y="2209860"/>
            <a:chExt cx="3276600" cy="1600200"/>
          </a:xfrm>
        </p:grpSpPr>
        <p:sp>
          <p:nvSpPr>
            <p:cNvPr id="12" name="object 12"/>
            <p:cNvSpPr/>
            <p:nvPr/>
          </p:nvSpPr>
          <p:spPr>
            <a:xfrm>
              <a:off x="5568950" y="2216149"/>
              <a:ext cx="3263900" cy="1587500"/>
            </a:xfrm>
            <a:custGeom>
              <a:avLst/>
              <a:gdLst/>
              <a:ahLst/>
              <a:cxnLst/>
              <a:rect l="l" t="t" r="r" b="b"/>
              <a:pathLst>
                <a:path w="3263900" h="1587500">
                  <a:moveTo>
                    <a:pt x="1631950" y="0"/>
                  </a:moveTo>
                  <a:lnTo>
                    <a:pt x="1567841" y="601"/>
                  </a:lnTo>
                  <a:lnTo>
                    <a:pt x="1504362" y="2389"/>
                  </a:lnTo>
                  <a:lnTo>
                    <a:pt x="1441556" y="5343"/>
                  </a:lnTo>
                  <a:lnTo>
                    <a:pt x="1379469" y="9440"/>
                  </a:lnTo>
                  <a:lnTo>
                    <a:pt x="1318146" y="14658"/>
                  </a:lnTo>
                  <a:lnTo>
                    <a:pt x="1257633" y="20975"/>
                  </a:lnTo>
                  <a:lnTo>
                    <a:pt x="1197974" y="28369"/>
                  </a:lnTo>
                  <a:lnTo>
                    <a:pt x="1139215" y="36817"/>
                  </a:lnTo>
                  <a:lnTo>
                    <a:pt x="1081402" y="46298"/>
                  </a:lnTo>
                  <a:lnTo>
                    <a:pt x="1024579" y="56790"/>
                  </a:lnTo>
                  <a:lnTo>
                    <a:pt x="968791" y="68270"/>
                  </a:lnTo>
                  <a:lnTo>
                    <a:pt x="914085" y="80717"/>
                  </a:lnTo>
                  <a:lnTo>
                    <a:pt x="860505" y="94107"/>
                  </a:lnTo>
                  <a:lnTo>
                    <a:pt x="808096" y="108420"/>
                  </a:lnTo>
                  <a:lnTo>
                    <a:pt x="756904" y="123632"/>
                  </a:lnTo>
                  <a:lnTo>
                    <a:pt x="706974" y="139723"/>
                  </a:lnTo>
                  <a:lnTo>
                    <a:pt x="658351" y="156669"/>
                  </a:lnTo>
                  <a:lnTo>
                    <a:pt x="611081" y="174449"/>
                  </a:lnTo>
                  <a:lnTo>
                    <a:pt x="565208" y="193040"/>
                  </a:lnTo>
                  <a:lnTo>
                    <a:pt x="520778" y="212420"/>
                  </a:lnTo>
                  <a:lnTo>
                    <a:pt x="477837" y="232568"/>
                  </a:lnTo>
                  <a:lnTo>
                    <a:pt x="436429" y="253461"/>
                  </a:lnTo>
                  <a:lnTo>
                    <a:pt x="396600" y="275077"/>
                  </a:lnTo>
                  <a:lnTo>
                    <a:pt x="358395" y="297394"/>
                  </a:lnTo>
                  <a:lnTo>
                    <a:pt x="321859" y="320390"/>
                  </a:lnTo>
                  <a:lnTo>
                    <a:pt x="287038" y="344043"/>
                  </a:lnTo>
                  <a:lnTo>
                    <a:pt x="253976" y="368330"/>
                  </a:lnTo>
                  <a:lnTo>
                    <a:pt x="222720" y="393229"/>
                  </a:lnTo>
                  <a:lnTo>
                    <a:pt x="193314" y="418719"/>
                  </a:lnTo>
                  <a:lnTo>
                    <a:pt x="140233" y="471381"/>
                  </a:lnTo>
                  <a:lnTo>
                    <a:pt x="95097" y="526140"/>
                  </a:lnTo>
                  <a:lnTo>
                    <a:pt x="58267" y="582818"/>
                  </a:lnTo>
                  <a:lnTo>
                    <a:pt x="30105" y="641238"/>
                  </a:lnTo>
                  <a:lnTo>
                    <a:pt x="10973" y="701223"/>
                  </a:lnTo>
                  <a:lnTo>
                    <a:pt x="1234" y="762597"/>
                  </a:lnTo>
                  <a:lnTo>
                    <a:pt x="0" y="793750"/>
                  </a:lnTo>
                  <a:lnTo>
                    <a:pt x="1234" y="824902"/>
                  </a:lnTo>
                  <a:lnTo>
                    <a:pt x="10973" y="886276"/>
                  </a:lnTo>
                  <a:lnTo>
                    <a:pt x="30105" y="946261"/>
                  </a:lnTo>
                  <a:lnTo>
                    <a:pt x="58267" y="1004681"/>
                  </a:lnTo>
                  <a:lnTo>
                    <a:pt x="95097" y="1061359"/>
                  </a:lnTo>
                  <a:lnTo>
                    <a:pt x="140233" y="1116118"/>
                  </a:lnTo>
                  <a:lnTo>
                    <a:pt x="193314" y="1168780"/>
                  </a:lnTo>
                  <a:lnTo>
                    <a:pt x="222720" y="1194270"/>
                  </a:lnTo>
                  <a:lnTo>
                    <a:pt x="253976" y="1219169"/>
                  </a:lnTo>
                  <a:lnTo>
                    <a:pt x="287038" y="1243456"/>
                  </a:lnTo>
                  <a:lnTo>
                    <a:pt x="321859" y="1267109"/>
                  </a:lnTo>
                  <a:lnTo>
                    <a:pt x="358395" y="1290105"/>
                  </a:lnTo>
                  <a:lnTo>
                    <a:pt x="396600" y="1312422"/>
                  </a:lnTo>
                  <a:lnTo>
                    <a:pt x="436429" y="1334038"/>
                  </a:lnTo>
                  <a:lnTo>
                    <a:pt x="477837" y="1354931"/>
                  </a:lnTo>
                  <a:lnTo>
                    <a:pt x="520778" y="1375079"/>
                  </a:lnTo>
                  <a:lnTo>
                    <a:pt x="565208" y="1394459"/>
                  </a:lnTo>
                  <a:lnTo>
                    <a:pt x="611081" y="1413050"/>
                  </a:lnTo>
                  <a:lnTo>
                    <a:pt x="658351" y="1430830"/>
                  </a:lnTo>
                  <a:lnTo>
                    <a:pt x="706974" y="1447776"/>
                  </a:lnTo>
                  <a:lnTo>
                    <a:pt x="756904" y="1463867"/>
                  </a:lnTo>
                  <a:lnTo>
                    <a:pt x="808096" y="1479079"/>
                  </a:lnTo>
                  <a:lnTo>
                    <a:pt x="860505" y="1493392"/>
                  </a:lnTo>
                  <a:lnTo>
                    <a:pt x="914085" y="1506782"/>
                  </a:lnTo>
                  <a:lnTo>
                    <a:pt x="968791" y="1519229"/>
                  </a:lnTo>
                  <a:lnTo>
                    <a:pt x="1024579" y="1530709"/>
                  </a:lnTo>
                  <a:lnTo>
                    <a:pt x="1081402" y="1541201"/>
                  </a:lnTo>
                  <a:lnTo>
                    <a:pt x="1139215" y="1550682"/>
                  </a:lnTo>
                  <a:lnTo>
                    <a:pt x="1197974" y="1559130"/>
                  </a:lnTo>
                  <a:lnTo>
                    <a:pt x="1257633" y="1566524"/>
                  </a:lnTo>
                  <a:lnTo>
                    <a:pt x="1318146" y="1572841"/>
                  </a:lnTo>
                  <a:lnTo>
                    <a:pt x="1379469" y="1578059"/>
                  </a:lnTo>
                  <a:lnTo>
                    <a:pt x="1441556" y="1582156"/>
                  </a:lnTo>
                  <a:lnTo>
                    <a:pt x="1504362" y="1585110"/>
                  </a:lnTo>
                  <a:lnTo>
                    <a:pt x="1567841" y="1586898"/>
                  </a:lnTo>
                  <a:lnTo>
                    <a:pt x="1631950" y="1587500"/>
                  </a:lnTo>
                  <a:lnTo>
                    <a:pt x="1695971" y="1586898"/>
                  </a:lnTo>
                  <a:lnTo>
                    <a:pt x="1759373" y="1585110"/>
                  </a:lnTo>
                  <a:lnTo>
                    <a:pt x="1822108" y="1582156"/>
                  </a:lnTo>
                  <a:lnTo>
                    <a:pt x="1884133" y="1578059"/>
                  </a:lnTo>
                  <a:lnTo>
                    <a:pt x="1945401" y="1572841"/>
                  </a:lnTo>
                  <a:lnTo>
                    <a:pt x="2005866" y="1566524"/>
                  </a:lnTo>
                  <a:lnTo>
                    <a:pt x="2065484" y="1559130"/>
                  </a:lnTo>
                  <a:lnTo>
                    <a:pt x="2124208" y="1550682"/>
                  </a:lnTo>
                  <a:lnTo>
                    <a:pt x="2181993" y="1541201"/>
                  </a:lnTo>
                  <a:lnTo>
                    <a:pt x="2238794" y="1530709"/>
                  </a:lnTo>
                  <a:lnTo>
                    <a:pt x="2294564" y="1519229"/>
                  </a:lnTo>
                  <a:lnTo>
                    <a:pt x="2349259" y="1506782"/>
                  </a:lnTo>
                  <a:lnTo>
                    <a:pt x="2402832" y="1493392"/>
                  </a:lnTo>
                  <a:lnTo>
                    <a:pt x="2455239" y="1479079"/>
                  </a:lnTo>
                  <a:lnTo>
                    <a:pt x="2506433" y="1463867"/>
                  </a:lnTo>
                  <a:lnTo>
                    <a:pt x="2556369" y="1447776"/>
                  </a:lnTo>
                  <a:lnTo>
                    <a:pt x="2605002" y="1430830"/>
                  </a:lnTo>
                  <a:lnTo>
                    <a:pt x="2652285" y="1413050"/>
                  </a:lnTo>
                  <a:lnTo>
                    <a:pt x="2698174" y="1394459"/>
                  </a:lnTo>
                  <a:lnTo>
                    <a:pt x="2742623" y="1375079"/>
                  </a:lnTo>
                  <a:lnTo>
                    <a:pt x="2785586" y="1354931"/>
                  </a:lnTo>
                  <a:lnTo>
                    <a:pt x="2827017" y="1334038"/>
                  </a:lnTo>
                  <a:lnTo>
                    <a:pt x="2866872" y="1312422"/>
                  </a:lnTo>
                  <a:lnTo>
                    <a:pt x="2905104" y="1290105"/>
                  </a:lnTo>
                  <a:lnTo>
                    <a:pt x="2941668" y="1267109"/>
                  </a:lnTo>
                  <a:lnTo>
                    <a:pt x="2976519" y="1243456"/>
                  </a:lnTo>
                  <a:lnTo>
                    <a:pt x="3009610" y="1219169"/>
                  </a:lnTo>
                  <a:lnTo>
                    <a:pt x="3040897" y="1194270"/>
                  </a:lnTo>
                  <a:lnTo>
                    <a:pt x="3070333" y="1168780"/>
                  </a:lnTo>
                  <a:lnTo>
                    <a:pt x="3123473" y="1116118"/>
                  </a:lnTo>
                  <a:lnTo>
                    <a:pt x="3168665" y="1061359"/>
                  </a:lnTo>
                  <a:lnTo>
                    <a:pt x="3205544" y="1004681"/>
                  </a:lnTo>
                  <a:lnTo>
                    <a:pt x="3233747" y="946261"/>
                  </a:lnTo>
                  <a:lnTo>
                    <a:pt x="3252908" y="886276"/>
                  </a:lnTo>
                  <a:lnTo>
                    <a:pt x="3262663" y="824902"/>
                  </a:lnTo>
                  <a:lnTo>
                    <a:pt x="3263900" y="793750"/>
                  </a:lnTo>
                  <a:lnTo>
                    <a:pt x="3262663" y="762597"/>
                  </a:lnTo>
                  <a:lnTo>
                    <a:pt x="3252908" y="701223"/>
                  </a:lnTo>
                  <a:lnTo>
                    <a:pt x="3233747" y="641238"/>
                  </a:lnTo>
                  <a:lnTo>
                    <a:pt x="3205544" y="582818"/>
                  </a:lnTo>
                  <a:lnTo>
                    <a:pt x="3168665" y="526140"/>
                  </a:lnTo>
                  <a:lnTo>
                    <a:pt x="3123473" y="471381"/>
                  </a:lnTo>
                  <a:lnTo>
                    <a:pt x="3070333" y="418719"/>
                  </a:lnTo>
                  <a:lnTo>
                    <a:pt x="3040897" y="393229"/>
                  </a:lnTo>
                  <a:lnTo>
                    <a:pt x="3009610" y="368330"/>
                  </a:lnTo>
                  <a:lnTo>
                    <a:pt x="2976519" y="344043"/>
                  </a:lnTo>
                  <a:lnTo>
                    <a:pt x="2941668" y="320390"/>
                  </a:lnTo>
                  <a:lnTo>
                    <a:pt x="2905104" y="297394"/>
                  </a:lnTo>
                  <a:lnTo>
                    <a:pt x="2866872" y="275077"/>
                  </a:lnTo>
                  <a:lnTo>
                    <a:pt x="2827017" y="253461"/>
                  </a:lnTo>
                  <a:lnTo>
                    <a:pt x="2785586" y="232568"/>
                  </a:lnTo>
                  <a:lnTo>
                    <a:pt x="2742623" y="212420"/>
                  </a:lnTo>
                  <a:lnTo>
                    <a:pt x="2698174" y="193040"/>
                  </a:lnTo>
                  <a:lnTo>
                    <a:pt x="2652285" y="174449"/>
                  </a:lnTo>
                  <a:lnTo>
                    <a:pt x="2605002" y="156669"/>
                  </a:lnTo>
                  <a:lnTo>
                    <a:pt x="2556369" y="139723"/>
                  </a:lnTo>
                  <a:lnTo>
                    <a:pt x="2506433" y="123632"/>
                  </a:lnTo>
                  <a:lnTo>
                    <a:pt x="2455239" y="108420"/>
                  </a:lnTo>
                  <a:lnTo>
                    <a:pt x="2402832" y="94107"/>
                  </a:lnTo>
                  <a:lnTo>
                    <a:pt x="2349259" y="80717"/>
                  </a:lnTo>
                  <a:lnTo>
                    <a:pt x="2294564" y="68270"/>
                  </a:lnTo>
                  <a:lnTo>
                    <a:pt x="2238794" y="56790"/>
                  </a:lnTo>
                  <a:lnTo>
                    <a:pt x="2181993" y="46298"/>
                  </a:lnTo>
                  <a:lnTo>
                    <a:pt x="2124208" y="36817"/>
                  </a:lnTo>
                  <a:lnTo>
                    <a:pt x="2065484" y="28369"/>
                  </a:lnTo>
                  <a:lnTo>
                    <a:pt x="2005866" y="20975"/>
                  </a:lnTo>
                  <a:lnTo>
                    <a:pt x="1945401" y="14658"/>
                  </a:lnTo>
                  <a:lnTo>
                    <a:pt x="1884133" y="9440"/>
                  </a:lnTo>
                  <a:lnTo>
                    <a:pt x="1822108" y="5343"/>
                  </a:lnTo>
                  <a:lnTo>
                    <a:pt x="1759373" y="2389"/>
                  </a:lnTo>
                  <a:lnTo>
                    <a:pt x="1695971" y="601"/>
                  </a:lnTo>
                  <a:lnTo>
                    <a:pt x="1631950" y="0"/>
                  </a:lnTo>
                  <a:close/>
                </a:path>
              </a:pathLst>
            </a:custGeom>
            <a:solidFill>
              <a:srgbClr val="FFFFFF"/>
            </a:solidFill>
          </p:spPr>
          <p:txBody>
            <a:bodyPr wrap="square" lIns="0" tIns="0" rIns="0" bIns="0" rtlCol="0"/>
            <a:lstStyle/>
            <a:p>
              <a:endParaRPr/>
            </a:p>
          </p:txBody>
        </p:sp>
        <p:sp>
          <p:nvSpPr>
            <p:cNvPr id="13" name="object 13"/>
            <p:cNvSpPr/>
            <p:nvPr/>
          </p:nvSpPr>
          <p:spPr>
            <a:xfrm>
              <a:off x="5568950" y="2216149"/>
              <a:ext cx="3263900" cy="1587500"/>
            </a:xfrm>
            <a:custGeom>
              <a:avLst/>
              <a:gdLst/>
              <a:ahLst/>
              <a:cxnLst/>
              <a:rect l="l" t="t" r="r" b="b"/>
              <a:pathLst>
                <a:path w="3263900" h="1587500">
                  <a:moveTo>
                    <a:pt x="1631950" y="1587500"/>
                  </a:moveTo>
                  <a:lnTo>
                    <a:pt x="1567841" y="1586898"/>
                  </a:lnTo>
                  <a:lnTo>
                    <a:pt x="1504362" y="1585110"/>
                  </a:lnTo>
                  <a:lnTo>
                    <a:pt x="1441556" y="1582156"/>
                  </a:lnTo>
                  <a:lnTo>
                    <a:pt x="1379469" y="1578059"/>
                  </a:lnTo>
                  <a:lnTo>
                    <a:pt x="1318146" y="1572841"/>
                  </a:lnTo>
                  <a:lnTo>
                    <a:pt x="1257633" y="1566524"/>
                  </a:lnTo>
                  <a:lnTo>
                    <a:pt x="1197974" y="1559130"/>
                  </a:lnTo>
                  <a:lnTo>
                    <a:pt x="1139215" y="1550682"/>
                  </a:lnTo>
                  <a:lnTo>
                    <a:pt x="1081402" y="1541201"/>
                  </a:lnTo>
                  <a:lnTo>
                    <a:pt x="1024579" y="1530709"/>
                  </a:lnTo>
                  <a:lnTo>
                    <a:pt x="968791" y="1519229"/>
                  </a:lnTo>
                  <a:lnTo>
                    <a:pt x="914085" y="1506782"/>
                  </a:lnTo>
                  <a:lnTo>
                    <a:pt x="860505" y="1493392"/>
                  </a:lnTo>
                  <a:lnTo>
                    <a:pt x="808096" y="1479079"/>
                  </a:lnTo>
                  <a:lnTo>
                    <a:pt x="756904" y="1463867"/>
                  </a:lnTo>
                  <a:lnTo>
                    <a:pt x="706974" y="1447776"/>
                  </a:lnTo>
                  <a:lnTo>
                    <a:pt x="658351" y="1430830"/>
                  </a:lnTo>
                  <a:lnTo>
                    <a:pt x="611081" y="1413050"/>
                  </a:lnTo>
                  <a:lnTo>
                    <a:pt x="565208" y="1394459"/>
                  </a:lnTo>
                  <a:lnTo>
                    <a:pt x="520778" y="1375079"/>
                  </a:lnTo>
                  <a:lnTo>
                    <a:pt x="477837" y="1354931"/>
                  </a:lnTo>
                  <a:lnTo>
                    <a:pt x="436429" y="1334038"/>
                  </a:lnTo>
                  <a:lnTo>
                    <a:pt x="396600" y="1312422"/>
                  </a:lnTo>
                  <a:lnTo>
                    <a:pt x="358395" y="1290105"/>
                  </a:lnTo>
                  <a:lnTo>
                    <a:pt x="321859" y="1267109"/>
                  </a:lnTo>
                  <a:lnTo>
                    <a:pt x="287038" y="1243456"/>
                  </a:lnTo>
                  <a:lnTo>
                    <a:pt x="253976" y="1219169"/>
                  </a:lnTo>
                  <a:lnTo>
                    <a:pt x="222720" y="1194270"/>
                  </a:lnTo>
                  <a:lnTo>
                    <a:pt x="193314" y="1168780"/>
                  </a:lnTo>
                  <a:lnTo>
                    <a:pt x="140233" y="1116118"/>
                  </a:lnTo>
                  <a:lnTo>
                    <a:pt x="95097" y="1061359"/>
                  </a:lnTo>
                  <a:lnTo>
                    <a:pt x="58267" y="1004681"/>
                  </a:lnTo>
                  <a:lnTo>
                    <a:pt x="30105" y="946261"/>
                  </a:lnTo>
                  <a:lnTo>
                    <a:pt x="10973" y="886276"/>
                  </a:lnTo>
                  <a:lnTo>
                    <a:pt x="1234" y="824902"/>
                  </a:lnTo>
                  <a:lnTo>
                    <a:pt x="0" y="793750"/>
                  </a:lnTo>
                  <a:lnTo>
                    <a:pt x="1234" y="762597"/>
                  </a:lnTo>
                  <a:lnTo>
                    <a:pt x="10973" y="701223"/>
                  </a:lnTo>
                  <a:lnTo>
                    <a:pt x="30105" y="641238"/>
                  </a:lnTo>
                  <a:lnTo>
                    <a:pt x="58267" y="582818"/>
                  </a:lnTo>
                  <a:lnTo>
                    <a:pt x="95097" y="526140"/>
                  </a:lnTo>
                  <a:lnTo>
                    <a:pt x="140233" y="471381"/>
                  </a:lnTo>
                  <a:lnTo>
                    <a:pt x="193314" y="418719"/>
                  </a:lnTo>
                  <a:lnTo>
                    <a:pt x="222720" y="393229"/>
                  </a:lnTo>
                  <a:lnTo>
                    <a:pt x="253976" y="368330"/>
                  </a:lnTo>
                  <a:lnTo>
                    <a:pt x="287038" y="344043"/>
                  </a:lnTo>
                  <a:lnTo>
                    <a:pt x="321859" y="320390"/>
                  </a:lnTo>
                  <a:lnTo>
                    <a:pt x="358395" y="297394"/>
                  </a:lnTo>
                  <a:lnTo>
                    <a:pt x="396600" y="275077"/>
                  </a:lnTo>
                  <a:lnTo>
                    <a:pt x="436429" y="253461"/>
                  </a:lnTo>
                  <a:lnTo>
                    <a:pt x="477837" y="232568"/>
                  </a:lnTo>
                  <a:lnTo>
                    <a:pt x="520778" y="212420"/>
                  </a:lnTo>
                  <a:lnTo>
                    <a:pt x="565208" y="193040"/>
                  </a:lnTo>
                  <a:lnTo>
                    <a:pt x="611081" y="174449"/>
                  </a:lnTo>
                  <a:lnTo>
                    <a:pt x="658351" y="156669"/>
                  </a:lnTo>
                  <a:lnTo>
                    <a:pt x="706974" y="139723"/>
                  </a:lnTo>
                  <a:lnTo>
                    <a:pt x="756904" y="123632"/>
                  </a:lnTo>
                  <a:lnTo>
                    <a:pt x="808096" y="108420"/>
                  </a:lnTo>
                  <a:lnTo>
                    <a:pt x="860505" y="94107"/>
                  </a:lnTo>
                  <a:lnTo>
                    <a:pt x="914085" y="80717"/>
                  </a:lnTo>
                  <a:lnTo>
                    <a:pt x="968791" y="68270"/>
                  </a:lnTo>
                  <a:lnTo>
                    <a:pt x="1024579" y="56790"/>
                  </a:lnTo>
                  <a:lnTo>
                    <a:pt x="1081402" y="46298"/>
                  </a:lnTo>
                  <a:lnTo>
                    <a:pt x="1139215" y="36817"/>
                  </a:lnTo>
                  <a:lnTo>
                    <a:pt x="1197974" y="28369"/>
                  </a:lnTo>
                  <a:lnTo>
                    <a:pt x="1257633" y="20975"/>
                  </a:lnTo>
                  <a:lnTo>
                    <a:pt x="1318146" y="14658"/>
                  </a:lnTo>
                  <a:lnTo>
                    <a:pt x="1379469" y="9440"/>
                  </a:lnTo>
                  <a:lnTo>
                    <a:pt x="1441556" y="5343"/>
                  </a:lnTo>
                  <a:lnTo>
                    <a:pt x="1504362" y="2389"/>
                  </a:lnTo>
                  <a:lnTo>
                    <a:pt x="1567841" y="601"/>
                  </a:lnTo>
                  <a:lnTo>
                    <a:pt x="1631950" y="0"/>
                  </a:lnTo>
                  <a:lnTo>
                    <a:pt x="1695971" y="601"/>
                  </a:lnTo>
                  <a:lnTo>
                    <a:pt x="1759373" y="2389"/>
                  </a:lnTo>
                  <a:lnTo>
                    <a:pt x="1822108" y="5343"/>
                  </a:lnTo>
                  <a:lnTo>
                    <a:pt x="1884133" y="9440"/>
                  </a:lnTo>
                  <a:lnTo>
                    <a:pt x="1945401" y="14658"/>
                  </a:lnTo>
                  <a:lnTo>
                    <a:pt x="2005866" y="20975"/>
                  </a:lnTo>
                  <a:lnTo>
                    <a:pt x="2065484" y="28369"/>
                  </a:lnTo>
                  <a:lnTo>
                    <a:pt x="2124208" y="36817"/>
                  </a:lnTo>
                  <a:lnTo>
                    <a:pt x="2181993" y="46298"/>
                  </a:lnTo>
                  <a:lnTo>
                    <a:pt x="2238794" y="56790"/>
                  </a:lnTo>
                  <a:lnTo>
                    <a:pt x="2294564" y="68270"/>
                  </a:lnTo>
                  <a:lnTo>
                    <a:pt x="2349259" y="80717"/>
                  </a:lnTo>
                  <a:lnTo>
                    <a:pt x="2402832" y="94107"/>
                  </a:lnTo>
                  <a:lnTo>
                    <a:pt x="2455239" y="108420"/>
                  </a:lnTo>
                  <a:lnTo>
                    <a:pt x="2506433" y="123632"/>
                  </a:lnTo>
                  <a:lnTo>
                    <a:pt x="2556369" y="139723"/>
                  </a:lnTo>
                  <a:lnTo>
                    <a:pt x="2605002" y="156669"/>
                  </a:lnTo>
                  <a:lnTo>
                    <a:pt x="2652285" y="174449"/>
                  </a:lnTo>
                  <a:lnTo>
                    <a:pt x="2698174" y="193040"/>
                  </a:lnTo>
                  <a:lnTo>
                    <a:pt x="2742623" y="212420"/>
                  </a:lnTo>
                  <a:lnTo>
                    <a:pt x="2785586" y="232568"/>
                  </a:lnTo>
                  <a:lnTo>
                    <a:pt x="2827017" y="253461"/>
                  </a:lnTo>
                  <a:lnTo>
                    <a:pt x="2866872" y="275077"/>
                  </a:lnTo>
                  <a:lnTo>
                    <a:pt x="2905104" y="297394"/>
                  </a:lnTo>
                  <a:lnTo>
                    <a:pt x="2941668" y="320390"/>
                  </a:lnTo>
                  <a:lnTo>
                    <a:pt x="2976519" y="344043"/>
                  </a:lnTo>
                  <a:lnTo>
                    <a:pt x="3009610" y="368330"/>
                  </a:lnTo>
                  <a:lnTo>
                    <a:pt x="3040897" y="393229"/>
                  </a:lnTo>
                  <a:lnTo>
                    <a:pt x="3070333" y="418719"/>
                  </a:lnTo>
                  <a:lnTo>
                    <a:pt x="3123473" y="471381"/>
                  </a:lnTo>
                  <a:lnTo>
                    <a:pt x="3168665" y="526140"/>
                  </a:lnTo>
                  <a:lnTo>
                    <a:pt x="3205544" y="582818"/>
                  </a:lnTo>
                  <a:lnTo>
                    <a:pt x="3233747" y="641238"/>
                  </a:lnTo>
                  <a:lnTo>
                    <a:pt x="3252908" y="701223"/>
                  </a:lnTo>
                  <a:lnTo>
                    <a:pt x="3262663" y="762597"/>
                  </a:lnTo>
                  <a:lnTo>
                    <a:pt x="3263900" y="793750"/>
                  </a:lnTo>
                  <a:lnTo>
                    <a:pt x="3262663" y="824902"/>
                  </a:lnTo>
                  <a:lnTo>
                    <a:pt x="3252908" y="886276"/>
                  </a:lnTo>
                  <a:lnTo>
                    <a:pt x="3233747" y="946261"/>
                  </a:lnTo>
                  <a:lnTo>
                    <a:pt x="3205544" y="1004681"/>
                  </a:lnTo>
                  <a:lnTo>
                    <a:pt x="3168665" y="1061359"/>
                  </a:lnTo>
                  <a:lnTo>
                    <a:pt x="3123473" y="1116118"/>
                  </a:lnTo>
                  <a:lnTo>
                    <a:pt x="3070333" y="1168780"/>
                  </a:lnTo>
                  <a:lnTo>
                    <a:pt x="3040897" y="1194270"/>
                  </a:lnTo>
                  <a:lnTo>
                    <a:pt x="3009610" y="1219169"/>
                  </a:lnTo>
                  <a:lnTo>
                    <a:pt x="2976519" y="1243456"/>
                  </a:lnTo>
                  <a:lnTo>
                    <a:pt x="2941668" y="1267109"/>
                  </a:lnTo>
                  <a:lnTo>
                    <a:pt x="2905104" y="1290105"/>
                  </a:lnTo>
                  <a:lnTo>
                    <a:pt x="2866872" y="1312422"/>
                  </a:lnTo>
                  <a:lnTo>
                    <a:pt x="2827017" y="1334038"/>
                  </a:lnTo>
                  <a:lnTo>
                    <a:pt x="2785586" y="1354931"/>
                  </a:lnTo>
                  <a:lnTo>
                    <a:pt x="2742623" y="1375079"/>
                  </a:lnTo>
                  <a:lnTo>
                    <a:pt x="2698174" y="1394459"/>
                  </a:lnTo>
                  <a:lnTo>
                    <a:pt x="2652285" y="1413050"/>
                  </a:lnTo>
                  <a:lnTo>
                    <a:pt x="2605002" y="1430830"/>
                  </a:lnTo>
                  <a:lnTo>
                    <a:pt x="2556369" y="1447776"/>
                  </a:lnTo>
                  <a:lnTo>
                    <a:pt x="2506433" y="1463867"/>
                  </a:lnTo>
                  <a:lnTo>
                    <a:pt x="2455239" y="1479079"/>
                  </a:lnTo>
                  <a:lnTo>
                    <a:pt x="2402832" y="1493392"/>
                  </a:lnTo>
                  <a:lnTo>
                    <a:pt x="2349259" y="1506782"/>
                  </a:lnTo>
                  <a:lnTo>
                    <a:pt x="2294564" y="1519229"/>
                  </a:lnTo>
                  <a:lnTo>
                    <a:pt x="2238794" y="1530709"/>
                  </a:lnTo>
                  <a:lnTo>
                    <a:pt x="2181993" y="1541201"/>
                  </a:lnTo>
                  <a:lnTo>
                    <a:pt x="2124208" y="1550682"/>
                  </a:lnTo>
                  <a:lnTo>
                    <a:pt x="2065484" y="1559130"/>
                  </a:lnTo>
                  <a:lnTo>
                    <a:pt x="2005866" y="1566524"/>
                  </a:lnTo>
                  <a:lnTo>
                    <a:pt x="1945401" y="1572841"/>
                  </a:lnTo>
                  <a:lnTo>
                    <a:pt x="1884133" y="1578059"/>
                  </a:lnTo>
                  <a:lnTo>
                    <a:pt x="1822108" y="1582156"/>
                  </a:lnTo>
                  <a:lnTo>
                    <a:pt x="1759373" y="1585110"/>
                  </a:lnTo>
                  <a:lnTo>
                    <a:pt x="1695971" y="1586898"/>
                  </a:lnTo>
                  <a:lnTo>
                    <a:pt x="1631950" y="1587500"/>
                  </a:lnTo>
                  <a:close/>
                </a:path>
              </a:pathLst>
            </a:custGeom>
            <a:ln w="12579">
              <a:solidFill>
                <a:srgbClr val="00269E"/>
              </a:solidFill>
            </a:ln>
          </p:spPr>
          <p:txBody>
            <a:bodyPr wrap="square" lIns="0" tIns="0" rIns="0" bIns="0" rtlCol="0"/>
            <a:lstStyle/>
            <a:p>
              <a:endParaRPr/>
            </a:p>
          </p:txBody>
        </p:sp>
      </p:grpSp>
      <p:sp>
        <p:nvSpPr>
          <p:cNvPr id="14" name="object 14"/>
          <p:cNvSpPr txBox="1"/>
          <p:nvPr/>
        </p:nvSpPr>
        <p:spPr>
          <a:xfrm>
            <a:off x="6750050" y="2692400"/>
            <a:ext cx="899794" cy="635000"/>
          </a:xfrm>
          <a:prstGeom prst="rect">
            <a:avLst/>
          </a:prstGeom>
        </p:spPr>
        <p:txBody>
          <a:bodyPr vert="horz" wrap="square" lIns="0" tIns="12700" rIns="0" bIns="0" rtlCol="0">
            <a:spAutoFit/>
          </a:bodyPr>
          <a:lstStyle/>
          <a:p>
            <a:pPr marL="12700">
              <a:lnSpc>
                <a:spcPct val="100000"/>
              </a:lnSpc>
              <a:spcBef>
                <a:spcPts val="100"/>
              </a:spcBef>
            </a:pPr>
            <a:r>
              <a:rPr sz="4000" b="1" spc="-5" dirty="0">
                <a:solidFill>
                  <a:srgbClr val="00269E"/>
                </a:solidFill>
                <a:latin typeface="Arial"/>
                <a:cs typeface="Arial"/>
              </a:rPr>
              <a:t>T</a:t>
            </a:r>
            <a:r>
              <a:rPr sz="4000" b="1" spc="-10" dirty="0">
                <a:solidFill>
                  <a:srgbClr val="00269E"/>
                </a:solidFill>
                <a:latin typeface="Arial"/>
                <a:cs typeface="Arial"/>
              </a:rPr>
              <a:t>a</a:t>
            </a:r>
            <a:r>
              <a:rPr sz="4000" b="1" dirty="0">
                <a:solidFill>
                  <a:srgbClr val="00269E"/>
                </a:solidFill>
                <a:latin typeface="Arial"/>
                <a:cs typeface="Arial"/>
              </a:rPr>
              <a:t>x</a:t>
            </a:r>
            <a:endParaRPr sz="4000">
              <a:latin typeface="Arial"/>
              <a:cs typeface="Arial"/>
            </a:endParaRPr>
          </a:p>
        </p:txBody>
      </p:sp>
      <p:sp>
        <p:nvSpPr>
          <p:cNvPr id="15" name="object 15"/>
          <p:cNvSpPr/>
          <p:nvPr/>
        </p:nvSpPr>
        <p:spPr>
          <a:xfrm>
            <a:off x="6590030" y="3903979"/>
            <a:ext cx="2404110" cy="2576830"/>
          </a:xfrm>
          <a:prstGeom prst="rect">
            <a:avLst/>
          </a:prstGeom>
          <a:blipFill>
            <a:blip r:embed="rId2" cstate="print"/>
            <a:stretch>
              <a:fillRect/>
            </a:stretch>
          </a:blipFill>
        </p:spPr>
        <p:txBody>
          <a:bodyPr wrap="square" lIns="0" tIns="0" rIns="0" bIns="0" rtlCol="0"/>
          <a:lstStyle/>
          <a:p>
            <a:endParaRPr/>
          </a:p>
        </p:txBody>
      </p:sp>
      <p:sp>
        <p:nvSpPr>
          <p:cNvPr id="17" name="object 17"/>
          <p:cNvSpPr txBox="1">
            <a:spLocks noGrp="1"/>
          </p:cNvSpPr>
          <p:nvPr>
            <p:ph type="ftr" sz="quarter" idx="5"/>
          </p:nvPr>
        </p:nvSpPr>
        <p:spPr>
          <a:prstGeom prst="rect">
            <a:avLst/>
          </a:prstGeom>
        </p:spPr>
        <p:txBody>
          <a:bodyPr vert="horz" wrap="square" lIns="0" tIns="0" rIns="0" bIns="0" rtlCol="0">
            <a:spAutoFit/>
          </a:bodyPr>
          <a:lstStyle/>
          <a:p>
            <a:pPr marL="12700">
              <a:lnSpc>
                <a:spcPts val="1675"/>
              </a:lnSpc>
            </a:pPr>
            <a:r>
              <a:rPr dirty="0"/>
              <a:t>McGraw-Hill/Irwin</a:t>
            </a:r>
          </a:p>
        </p:txBody>
      </p:sp>
    </p:spTree>
  </p:cSld>
  <p:clrMapOvr>
    <a:masterClrMapping/>
  </p:clrMapOvr>
  <p:transition>
    <p:zoom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350" y="157479"/>
            <a:ext cx="7607300" cy="1231106"/>
          </a:xfrm>
        </p:spPr>
        <p:txBody>
          <a:bodyPr/>
          <a:lstStyle/>
          <a:p>
            <a:pPr algn="ctr"/>
            <a:r>
              <a:rPr lang="en-US" spc="-5" dirty="0" smtClean="0"/>
              <a:t/>
            </a:r>
            <a:br>
              <a:rPr lang="en-US" spc="-5" dirty="0" smtClean="0"/>
            </a:br>
            <a:r>
              <a:rPr lang="en-US" spc="-5" dirty="0" smtClean="0"/>
              <a:t>Types </a:t>
            </a:r>
            <a:r>
              <a:rPr lang="en-US" dirty="0"/>
              <a:t>of Accounting</a:t>
            </a:r>
            <a:r>
              <a:rPr lang="en-US" spc="-30" dirty="0"/>
              <a:t> </a:t>
            </a:r>
            <a:r>
              <a:rPr lang="en-US" dirty="0"/>
              <a:t>Information</a:t>
            </a:r>
          </a:p>
        </p:txBody>
      </p:sp>
      <p:sp>
        <p:nvSpPr>
          <p:cNvPr id="3" name="Text Placeholder 2"/>
          <p:cNvSpPr>
            <a:spLocks noGrp="1"/>
          </p:cNvSpPr>
          <p:nvPr>
            <p:ph type="body" idx="1"/>
          </p:nvPr>
        </p:nvSpPr>
        <p:spPr>
          <a:xfrm>
            <a:off x="304800" y="1752600"/>
            <a:ext cx="8686165" cy="3139321"/>
          </a:xfrm>
        </p:spPr>
        <p:txBody>
          <a:bodyPr/>
          <a:lstStyle/>
          <a:p>
            <a:pPr lvl="4" algn="l"/>
            <a:r>
              <a:rPr lang="en-US" sz="2400" b="1" dirty="0" smtClean="0"/>
              <a:t>1. Financial Accounting</a:t>
            </a:r>
          </a:p>
          <a:p>
            <a:pPr marL="285750" indent="-285750">
              <a:lnSpc>
                <a:spcPct val="150000"/>
              </a:lnSpc>
              <a:buFont typeface="Arial" panose="020B0604020202020204" pitchFamily="34" charset="0"/>
              <a:buChar char="•"/>
            </a:pPr>
            <a:r>
              <a:rPr lang="en-US" sz="2000" dirty="0" smtClean="0"/>
              <a:t>It provides information for external decision makers, such as outside investors, creditors, customers and federal government. </a:t>
            </a:r>
          </a:p>
          <a:p>
            <a:pPr marL="285750" indent="-285750">
              <a:lnSpc>
                <a:spcPct val="150000"/>
              </a:lnSpc>
              <a:buFont typeface="Arial" panose="020B0604020202020204" pitchFamily="34" charset="0"/>
              <a:buChar char="•"/>
            </a:pPr>
            <a:r>
              <a:rPr lang="en-US" sz="2000" dirty="0" smtClean="0"/>
              <a:t>It describes the financial resources.</a:t>
            </a:r>
          </a:p>
          <a:p>
            <a:pPr marL="285750" indent="-285750">
              <a:lnSpc>
                <a:spcPct val="150000"/>
              </a:lnSpc>
              <a:buFont typeface="Arial" panose="020B0604020202020204" pitchFamily="34" charset="0"/>
              <a:buChar char="•"/>
            </a:pPr>
            <a:r>
              <a:rPr lang="en-US" sz="2000" dirty="0" smtClean="0"/>
              <a:t>Financial accounting information is also used in income tax return. </a:t>
            </a:r>
          </a:p>
          <a:p>
            <a:pPr marL="285750" indent="-285750">
              <a:lnSpc>
                <a:spcPct val="150000"/>
              </a:lnSpc>
              <a:buFont typeface="Arial" panose="020B0604020202020204" pitchFamily="34" charset="0"/>
              <a:buChar char="•"/>
            </a:pPr>
            <a:r>
              <a:rPr lang="en-US" sz="2000" dirty="0" smtClean="0"/>
              <a:t>It is also called “general purpose” accounting information.</a:t>
            </a:r>
          </a:p>
          <a:p>
            <a:pPr marL="285750" indent="-285750">
              <a:lnSpc>
                <a:spcPct val="150000"/>
              </a:lnSpc>
              <a:buFont typeface="Arial" panose="020B0604020202020204" pitchFamily="34" charset="0"/>
              <a:buChar char="•"/>
            </a:pPr>
            <a:endParaRPr lang="en-US" sz="2000" dirty="0" smtClean="0"/>
          </a:p>
        </p:txBody>
      </p:sp>
    </p:spTree>
    <p:extLst>
      <p:ext uri="{BB962C8B-B14F-4D97-AF65-F5344CB8AC3E}">
        <p14:creationId xmlns:p14="http://schemas.microsoft.com/office/powerpoint/2010/main" val="11377764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350" y="157479"/>
            <a:ext cx="7607300" cy="1231106"/>
          </a:xfrm>
        </p:spPr>
        <p:txBody>
          <a:bodyPr/>
          <a:lstStyle/>
          <a:p>
            <a:pPr algn="ctr"/>
            <a:r>
              <a:rPr lang="en-US" spc="-5" dirty="0" smtClean="0"/>
              <a:t/>
            </a:r>
            <a:br>
              <a:rPr lang="en-US" spc="-5" dirty="0" smtClean="0"/>
            </a:br>
            <a:r>
              <a:rPr lang="en-US" spc="-5" dirty="0" smtClean="0"/>
              <a:t>Types </a:t>
            </a:r>
            <a:r>
              <a:rPr lang="en-US" dirty="0"/>
              <a:t>of Accounting</a:t>
            </a:r>
            <a:r>
              <a:rPr lang="en-US" spc="-30" dirty="0"/>
              <a:t> </a:t>
            </a:r>
            <a:r>
              <a:rPr lang="en-US" dirty="0"/>
              <a:t>Information</a:t>
            </a:r>
          </a:p>
        </p:txBody>
      </p:sp>
      <p:sp>
        <p:nvSpPr>
          <p:cNvPr id="3" name="Text Placeholder 2"/>
          <p:cNvSpPr>
            <a:spLocks noGrp="1"/>
          </p:cNvSpPr>
          <p:nvPr>
            <p:ph type="body" idx="1"/>
          </p:nvPr>
        </p:nvSpPr>
        <p:spPr>
          <a:xfrm>
            <a:off x="457835" y="1295400"/>
            <a:ext cx="8686165" cy="5632311"/>
          </a:xfrm>
        </p:spPr>
        <p:txBody>
          <a:bodyPr/>
          <a:lstStyle/>
          <a:p>
            <a:pPr>
              <a:lnSpc>
                <a:spcPct val="150000"/>
              </a:lnSpc>
            </a:pPr>
            <a:r>
              <a:rPr lang="en-US" sz="2400" b="1" dirty="0" smtClean="0"/>
              <a:t>2</a:t>
            </a:r>
            <a:r>
              <a:rPr lang="en-US" sz="2400" b="1" dirty="0"/>
              <a:t>. Managerial Accounting</a:t>
            </a:r>
          </a:p>
          <a:p>
            <a:pPr marL="285750" indent="-285750">
              <a:lnSpc>
                <a:spcPct val="150000"/>
              </a:lnSpc>
              <a:buFont typeface="Arial" panose="020B0604020202020204" pitchFamily="34" charset="0"/>
              <a:buChar char="•"/>
            </a:pPr>
            <a:r>
              <a:rPr lang="en-US" sz="2000" dirty="0"/>
              <a:t>It focuses on information for internal decision makers, such as the company’s managers and employees.</a:t>
            </a:r>
          </a:p>
          <a:p>
            <a:pPr marL="285750" indent="-285750">
              <a:lnSpc>
                <a:spcPct val="150000"/>
              </a:lnSpc>
              <a:buFont typeface="Arial" panose="020B0604020202020204" pitchFamily="34" charset="0"/>
              <a:buChar char="•"/>
            </a:pPr>
            <a:r>
              <a:rPr lang="en-US" sz="2000" dirty="0"/>
              <a:t>Managers use this information in setting the company’s overall goals, evaluating the performance of department and individuals, deciding whether to introduce a new product line and in making virtually all types of managerial decisions.</a:t>
            </a:r>
          </a:p>
          <a:p>
            <a:pPr marL="285750" indent="-285750">
              <a:lnSpc>
                <a:spcPct val="150000"/>
              </a:lnSpc>
              <a:buFont typeface="Arial" panose="020B0604020202020204" pitchFamily="34" charset="0"/>
              <a:buChar char="•"/>
            </a:pPr>
            <a:r>
              <a:rPr lang="en-US" sz="2000" dirty="0"/>
              <a:t>In order to run and control daily business operations, such information is necessary. i.e. total amount of money in company’s bank account, the types and quantities of merchandize in warehouse, amount owed to specific creditors etc. </a:t>
            </a:r>
          </a:p>
          <a:p>
            <a:pPr marL="285750" indent="-285750">
              <a:lnSpc>
                <a:spcPct val="150000"/>
              </a:lnSpc>
              <a:buFont typeface="Arial" panose="020B0604020202020204" pitchFamily="34" charset="0"/>
              <a:buChar char="•"/>
            </a:pPr>
            <a:r>
              <a:rPr lang="en-US" sz="2000" dirty="0"/>
              <a:t>Mostly, FMA information is financial in nature but it also includes evaluations of non-financial factors such as product quality, political and environmental considerations, customer satisfaction, and worker productivity. </a:t>
            </a:r>
          </a:p>
        </p:txBody>
      </p:sp>
    </p:spTree>
    <p:extLst>
      <p:ext uri="{BB962C8B-B14F-4D97-AF65-F5344CB8AC3E}">
        <p14:creationId xmlns:p14="http://schemas.microsoft.com/office/powerpoint/2010/main" val="3419428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350" y="157479"/>
            <a:ext cx="7607300" cy="1231106"/>
          </a:xfrm>
        </p:spPr>
        <p:txBody>
          <a:bodyPr/>
          <a:lstStyle/>
          <a:p>
            <a:pPr algn="ctr"/>
            <a:r>
              <a:rPr lang="en-US" spc="-5" dirty="0" smtClean="0"/>
              <a:t/>
            </a:r>
            <a:br>
              <a:rPr lang="en-US" spc="-5" dirty="0" smtClean="0"/>
            </a:br>
            <a:r>
              <a:rPr lang="en-US" spc="-5" dirty="0" smtClean="0"/>
              <a:t>Types </a:t>
            </a:r>
            <a:r>
              <a:rPr lang="en-US" dirty="0"/>
              <a:t>of Accounting</a:t>
            </a:r>
            <a:r>
              <a:rPr lang="en-US" spc="-30" dirty="0"/>
              <a:t> </a:t>
            </a:r>
            <a:r>
              <a:rPr lang="en-US" dirty="0"/>
              <a:t>Information</a:t>
            </a:r>
          </a:p>
        </p:txBody>
      </p:sp>
      <p:sp>
        <p:nvSpPr>
          <p:cNvPr id="3" name="Text Placeholder 2"/>
          <p:cNvSpPr>
            <a:spLocks noGrp="1"/>
          </p:cNvSpPr>
          <p:nvPr>
            <p:ph type="body" idx="1"/>
          </p:nvPr>
        </p:nvSpPr>
        <p:spPr>
          <a:xfrm>
            <a:off x="431739" y="1752600"/>
            <a:ext cx="8686165" cy="3554819"/>
          </a:xfrm>
        </p:spPr>
        <p:txBody>
          <a:bodyPr/>
          <a:lstStyle/>
          <a:p>
            <a:r>
              <a:rPr lang="en-US" sz="2400" b="1" dirty="0"/>
              <a:t> </a:t>
            </a:r>
            <a:r>
              <a:rPr lang="en-US" sz="2400" b="1" dirty="0" smtClean="0"/>
              <a:t>3. Tax Accounting</a:t>
            </a:r>
          </a:p>
          <a:p>
            <a:pPr marL="285750" indent="-285750">
              <a:lnSpc>
                <a:spcPct val="150000"/>
              </a:lnSpc>
              <a:buFont typeface="Arial" panose="020B0604020202020204" pitchFamily="34" charset="0"/>
              <a:buChar char="•"/>
            </a:pPr>
            <a:r>
              <a:rPr lang="en-US" sz="2000" dirty="0" smtClean="0"/>
              <a:t>To a great extent, tax returns are based on financial accounting information. However, the information often is adjusted or re-organized to conform with income tax reporting requirements. </a:t>
            </a:r>
          </a:p>
          <a:p>
            <a:pPr marL="285750" indent="-285750">
              <a:lnSpc>
                <a:spcPct val="150000"/>
              </a:lnSpc>
              <a:buFont typeface="Arial" panose="020B0604020202020204" pitchFamily="34" charset="0"/>
              <a:buChar char="•"/>
            </a:pPr>
            <a:r>
              <a:rPr lang="en-US" sz="2000" dirty="0" smtClean="0"/>
              <a:t>Most challenging aspect of tax accounting is tax planning, which means anticipating the tax effects of business transactions and structuring these transactions in a manner that will minimize the income tax burden</a:t>
            </a:r>
            <a:r>
              <a:rPr lang="en-US" dirty="0" smtClean="0"/>
              <a:t>.</a:t>
            </a:r>
          </a:p>
          <a:p>
            <a:pPr marL="285750" indent="-285750">
              <a:lnSpc>
                <a:spcPct val="150000"/>
              </a:lnSpc>
              <a:buFont typeface="Arial" panose="020B0604020202020204" pitchFamily="34" charset="0"/>
              <a:buChar char="•"/>
            </a:pPr>
            <a:endParaRPr lang="en-US" dirty="0"/>
          </a:p>
        </p:txBody>
      </p:sp>
    </p:spTree>
    <p:extLst>
      <p:ext uri="{BB962C8B-B14F-4D97-AF65-F5344CB8AC3E}">
        <p14:creationId xmlns:p14="http://schemas.microsoft.com/office/powerpoint/2010/main" val="22189447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object 2"/>
          <p:cNvSpPr/>
          <p:nvPr/>
        </p:nvSpPr>
        <p:spPr>
          <a:xfrm>
            <a:off x="0" y="0"/>
            <a:ext cx="9144000" cy="6858000"/>
          </a:xfrm>
          <a:custGeom>
            <a:avLst/>
            <a:gdLst/>
            <a:ahLst/>
            <a:cxnLst/>
            <a:rect l="l" t="t" r="r" b="b"/>
            <a:pathLst>
              <a:path w="9144000" h="6858000">
                <a:moveTo>
                  <a:pt x="9144000" y="0"/>
                </a:moveTo>
                <a:lnTo>
                  <a:pt x="0" y="0"/>
                </a:lnTo>
                <a:lnTo>
                  <a:pt x="0" y="6858000"/>
                </a:lnTo>
                <a:lnTo>
                  <a:pt x="9144000" y="6858000"/>
                </a:lnTo>
                <a:close/>
              </a:path>
            </a:pathLst>
          </a:custGeom>
          <a:solidFill>
            <a:srgbClr val="F5BE68"/>
          </a:solidFill>
        </p:spPr>
        <p:txBody>
          <a:bodyPr wrap="square" lIns="0" tIns="0" rIns="0" bIns="0" rtlCol="0"/>
          <a:lstStyle/>
          <a:p>
            <a:endParaRPr/>
          </a:p>
        </p:txBody>
      </p:sp>
      <p:sp>
        <p:nvSpPr>
          <p:cNvPr id="3" name="object 3"/>
          <p:cNvSpPr txBox="1"/>
          <p:nvPr/>
        </p:nvSpPr>
        <p:spPr>
          <a:xfrm>
            <a:off x="6159500" y="6554469"/>
            <a:ext cx="2893060" cy="208279"/>
          </a:xfrm>
          <a:prstGeom prst="rect">
            <a:avLst/>
          </a:prstGeom>
        </p:spPr>
        <p:txBody>
          <a:bodyPr vert="horz" wrap="square" lIns="0" tIns="12700" rIns="0" bIns="0" rtlCol="0">
            <a:spAutoFit/>
          </a:bodyPr>
          <a:lstStyle/>
          <a:p>
            <a:pPr marL="12700">
              <a:lnSpc>
                <a:spcPct val="100000"/>
              </a:lnSpc>
              <a:spcBef>
                <a:spcPts val="100"/>
              </a:spcBef>
            </a:pPr>
            <a:r>
              <a:rPr sz="1200" b="1" i="1" dirty="0">
                <a:solidFill>
                  <a:srgbClr val="FFFFFF"/>
                </a:solidFill>
                <a:latin typeface="TeXGyrePagella"/>
                <a:cs typeface="TeXGyrePagella"/>
              </a:rPr>
              <a:t>© The </a:t>
            </a:r>
            <a:r>
              <a:rPr sz="1200" b="1" i="1" spc="-5" dirty="0">
                <a:solidFill>
                  <a:srgbClr val="FFFFFF"/>
                </a:solidFill>
                <a:latin typeface="TeXGyrePagella"/>
                <a:cs typeface="TeXGyrePagella"/>
              </a:rPr>
              <a:t>McGraw-Hill Companies, Inc.,</a:t>
            </a:r>
            <a:r>
              <a:rPr sz="1200" b="1" i="1" spc="-20" dirty="0">
                <a:solidFill>
                  <a:srgbClr val="FFFFFF"/>
                </a:solidFill>
                <a:latin typeface="TeXGyrePagella"/>
                <a:cs typeface="TeXGyrePagella"/>
              </a:rPr>
              <a:t> </a:t>
            </a:r>
            <a:r>
              <a:rPr sz="1200" b="1" i="1" dirty="0">
                <a:solidFill>
                  <a:srgbClr val="FFFFFF"/>
                </a:solidFill>
                <a:latin typeface="TeXGyrePagella"/>
                <a:cs typeface="TeXGyrePagella"/>
              </a:rPr>
              <a:t>2002</a:t>
            </a:r>
            <a:endParaRPr sz="1200">
              <a:latin typeface="TeXGyrePagella"/>
              <a:cs typeface="TeXGyrePagella"/>
            </a:endParaRPr>
          </a:p>
        </p:txBody>
      </p:sp>
      <p:sp>
        <p:nvSpPr>
          <p:cNvPr id="4" name="object 4"/>
          <p:cNvSpPr txBox="1"/>
          <p:nvPr/>
        </p:nvSpPr>
        <p:spPr>
          <a:xfrm>
            <a:off x="78739" y="6582409"/>
            <a:ext cx="1618615" cy="238760"/>
          </a:xfrm>
          <a:prstGeom prst="rect">
            <a:avLst/>
          </a:prstGeom>
        </p:spPr>
        <p:txBody>
          <a:bodyPr vert="horz" wrap="square" lIns="0" tIns="12700" rIns="0" bIns="0" rtlCol="0">
            <a:spAutoFit/>
          </a:bodyPr>
          <a:lstStyle/>
          <a:p>
            <a:pPr marL="12700">
              <a:lnSpc>
                <a:spcPct val="100000"/>
              </a:lnSpc>
              <a:spcBef>
                <a:spcPts val="100"/>
              </a:spcBef>
            </a:pPr>
            <a:r>
              <a:rPr sz="1400" b="1" i="1" dirty="0">
                <a:solidFill>
                  <a:srgbClr val="FFFFFF"/>
                </a:solidFill>
                <a:latin typeface="TeXGyrePagella"/>
                <a:cs typeface="TeXGyrePagella"/>
              </a:rPr>
              <a:t>McGraw-Hill/Irwin</a:t>
            </a:r>
            <a:endParaRPr sz="1400">
              <a:latin typeface="TeXGyrePagella"/>
              <a:cs typeface="TeXGyrePagella"/>
            </a:endParaRPr>
          </a:p>
        </p:txBody>
      </p:sp>
      <p:graphicFrame>
        <p:nvGraphicFramePr>
          <p:cNvPr id="5" name="object 5"/>
          <p:cNvGraphicFramePr>
            <a:graphicFrameLocks noGrp="1"/>
          </p:cNvGraphicFramePr>
          <p:nvPr/>
        </p:nvGraphicFramePr>
        <p:xfrm>
          <a:off x="141030" y="1893630"/>
          <a:ext cx="2372360" cy="4128769"/>
        </p:xfrm>
        <a:graphic>
          <a:graphicData uri="http://schemas.openxmlformats.org/drawingml/2006/table">
            <a:tbl>
              <a:tblPr firstRow="1" bandRow="1">
                <a:tableStyleId>{2D5ABB26-0587-4C30-8999-92F81FD0307C}</a:tableStyleId>
              </a:tblPr>
              <a:tblGrid>
                <a:gridCol w="76200"/>
                <a:gridCol w="2219960"/>
                <a:gridCol w="76200"/>
              </a:tblGrid>
              <a:tr h="76200">
                <a:tc>
                  <a:txBody>
                    <a:bodyPr/>
                    <a:lstStyle/>
                    <a:p>
                      <a:pPr>
                        <a:lnSpc>
                          <a:spcPct val="100000"/>
                        </a:lnSpc>
                      </a:pPr>
                      <a:endParaRPr sz="300">
                        <a:latin typeface="Times New Roman"/>
                        <a:cs typeface="Times New Roman"/>
                      </a:endParaRPr>
                    </a:p>
                  </a:txBody>
                  <a:tcPr marL="0" marR="0" marT="0" marB="0">
                    <a:lnL w="12700">
                      <a:solidFill>
                        <a:srgbClr val="00269E"/>
                      </a:solidFill>
                      <a:prstDash val="solid"/>
                    </a:lnL>
                    <a:lnT w="12700">
                      <a:solidFill>
                        <a:srgbClr val="00269E"/>
                      </a:solidFill>
                      <a:prstDash val="solid"/>
                    </a:lnT>
                    <a:solidFill>
                      <a:srgbClr val="C7FDC7"/>
                    </a:solidFill>
                  </a:tcPr>
                </a:tc>
                <a:tc>
                  <a:txBody>
                    <a:bodyPr/>
                    <a:lstStyle/>
                    <a:p>
                      <a:pPr>
                        <a:lnSpc>
                          <a:spcPct val="100000"/>
                        </a:lnSpc>
                      </a:pPr>
                      <a:endParaRPr sz="300">
                        <a:latin typeface="Times New Roman"/>
                        <a:cs typeface="Times New Roman"/>
                      </a:endParaRPr>
                    </a:p>
                  </a:txBody>
                  <a:tcPr marL="0" marR="0" marT="0" marB="0">
                    <a:lnR w="12700">
                      <a:solidFill>
                        <a:srgbClr val="00269E"/>
                      </a:solidFill>
                      <a:prstDash val="solid"/>
                    </a:lnR>
                    <a:lnT w="12700">
                      <a:solidFill>
                        <a:srgbClr val="00269E"/>
                      </a:solidFill>
                      <a:prstDash val="solid"/>
                    </a:lnT>
                    <a:lnB w="12700">
                      <a:solidFill>
                        <a:srgbClr val="00269E"/>
                      </a:solidFill>
                      <a:prstDash val="solid"/>
                    </a:lnB>
                    <a:solidFill>
                      <a:srgbClr val="C7FDC7"/>
                    </a:solidFill>
                  </a:tcPr>
                </a:tc>
                <a:tc>
                  <a:txBody>
                    <a:bodyPr/>
                    <a:lstStyle/>
                    <a:p>
                      <a:pPr>
                        <a:lnSpc>
                          <a:spcPct val="100000"/>
                        </a:lnSpc>
                      </a:pPr>
                      <a:endParaRPr sz="300">
                        <a:latin typeface="Times New Roman"/>
                        <a:cs typeface="Times New Roman"/>
                      </a:endParaRPr>
                    </a:p>
                  </a:txBody>
                  <a:tcPr marL="0" marR="0" marT="0" marB="0">
                    <a:lnL w="12700">
                      <a:solidFill>
                        <a:srgbClr val="00269E"/>
                      </a:solidFill>
                      <a:prstDash val="solid"/>
                    </a:lnL>
                    <a:lnB w="12700">
                      <a:solidFill>
                        <a:srgbClr val="00269E"/>
                      </a:solidFill>
                      <a:prstDash val="solid"/>
                    </a:lnB>
                  </a:tcPr>
                </a:tc>
              </a:tr>
              <a:tr h="566419">
                <a:tc>
                  <a:txBody>
                    <a:bodyPr/>
                    <a:lstStyle/>
                    <a:p>
                      <a:pPr>
                        <a:lnSpc>
                          <a:spcPct val="100000"/>
                        </a:lnSpc>
                      </a:pPr>
                      <a:endParaRPr sz="1900">
                        <a:latin typeface="Times New Roman"/>
                        <a:cs typeface="Times New Roman"/>
                      </a:endParaRPr>
                    </a:p>
                  </a:txBody>
                  <a:tcPr marL="0" marR="0" marT="0" marB="0">
                    <a:lnL w="12700">
                      <a:solidFill>
                        <a:srgbClr val="00269E"/>
                      </a:solidFill>
                      <a:prstDash val="solid"/>
                    </a:lnL>
                    <a:lnR w="12700">
                      <a:solidFill>
                        <a:srgbClr val="00269E"/>
                      </a:solidFill>
                      <a:prstDash val="solid"/>
                    </a:lnR>
                    <a:lnB w="53975">
                      <a:solidFill>
                        <a:srgbClr val="00269E"/>
                      </a:solidFill>
                      <a:prstDash val="solid"/>
                    </a:lnB>
                    <a:solidFill>
                      <a:srgbClr val="C7FDC7"/>
                    </a:solidFill>
                  </a:tcPr>
                </a:tc>
                <a:tc>
                  <a:txBody>
                    <a:bodyPr/>
                    <a:lstStyle/>
                    <a:p>
                      <a:pPr marR="69850" algn="ctr">
                        <a:lnSpc>
                          <a:spcPts val="2150"/>
                        </a:lnSpc>
                      </a:pPr>
                      <a:r>
                        <a:rPr sz="2000" b="1" spc="-5" dirty="0">
                          <a:solidFill>
                            <a:srgbClr val="6D0042"/>
                          </a:solidFill>
                          <a:latin typeface="Arial"/>
                          <a:cs typeface="Arial"/>
                        </a:rPr>
                        <a:t>Information</a:t>
                      </a:r>
                      <a:endParaRPr sz="2000">
                        <a:latin typeface="Arial"/>
                        <a:cs typeface="Arial"/>
                      </a:endParaRPr>
                    </a:p>
                    <a:p>
                      <a:pPr marR="69215" algn="ctr">
                        <a:lnSpc>
                          <a:spcPts val="2210"/>
                        </a:lnSpc>
                      </a:pPr>
                      <a:r>
                        <a:rPr sz="2000" b="1" dirty="0">
                          <a:solidFill>
                            <a:srgbClr val="6D0042"/>
                          </a:solidFill>
                          <a:latin typeface="Arial"/>
                          <a:cs typeface="Arial"/>
                        </a:rPr>
                        <a:t>Users</a:t>
                      </a:r>
                      <a:endParaRPr sz="2000">
                        <a:latin typeface="Arial"/>
                        <a:cs typeface="Arial"/>
                      </a:endParaRPr>
                    </a:p>
                  </a:txBody>
                  <a:tcPr marL="0" marR="0" marT="0" marB="0">
                    <a:lnL w="12700">
                      <a:solidFill>
                        <a:srgbClr val="00269E"/>
                      </a:solidFill>
                      <a:prstDash val="solid"/>
                    </a:lnL>
                    <a:lnR w="12700">
                      <a:solidFill>
                        <a:srgbClr val="00269E"/>
                      </a:solidFill>
                      <a:prstDash val="solid"/>
                    </a:lnR>
                    <a:lnT w="12700">
                      <a:solidFill>
                        <a:srgbClr val="00269E"/>
                      </a:solidFill>
                      <a:prstDash val="solid"/>
                    </a:lnT>
                    <a:lnB w="53975">
                      <a:solidFill>
                        <a:srgbClr val="00269E"/>
                      </a:solidFill>
                      <a:prstDash val="solid"/>
                    </a:lnB>
                    <a:solidFill>
                      <a:srgbClr val="C7FDC7"/>
                    </a:solidFill>
                  </a:tcPr>
                </a:tc>
                <a:tc>
                  <a:txBody>
                    <a:bodyPr/>
                    <a:lstStyle/>
                    <a:p>
                      <a:pPr>
                        <a:lnSpc>
                          <a:spcPct val="100000"/>
                        </a:lnSpc>
                      </a:pPr>
                      <a:endParaRPr sz="1900">
                        <a:latin typeface="Times New Roman"/>
                        <a:cs typeface="Times New Roman"/>
                      </a:endParaRPr>
                    </a:p>
                  </a:txBody>
                  <a:tcPr marL="0" marR="0" marT="0" marB="0">
                    <a:lnL w="12700" cap="flat" cmpd="sng" algn="ctr">
                      <a:solidFill>
                        <a:srgbClr val="00269E"/>
                      </a:solidFill>
                      <a:prstDash val="solid"/>
                      <a:round/>
                      <a:headEnd type="none" w="med" len="med"/>
                      <a:tailEnd type="none" w="med" len="med"/>
                    </a:lnL>
                    <a:lnT w="12700" cap="flat" cmpd="sng" algn="ctr">
                      <a:solidFill>
                        <a:srgbClr val="00269E"/>
                      </a:solidFill>
                      <a:prstDash val="solid"/>
                      <a:round/>
                      <a:headEnd type="none" w="med" len="med"/>
                      <a:tailEnd type="none" w="med" len="med"/>
                    </a:lnT>
                    <a:solidFill>
                      <a:srgbClr val="00269E"/>
                    </a:solidFill>
                  </a:tcPr>
                </a:tc>
              </a:tr>
              <a:tr h="3409950">
                <a:tc>
                  <a:txBody>
                    <a:bodyPr/>
                    <a:lstStyle/>
                    <a:p>
                      <a:pPr>
                        <a:lnSpc>
                          <a:spcPct val="100000"/>
                        </a:lnSpc>
                      </a:pPr>
                      <a:endParaRPr sz="1900">
                        <a:latin typeface="Times New Roman"/>
                        <a:cs typeface="Times New Roman"/>
                      </a:endParaRPr>
                    </a:p>
                  </a:txBody>
                  <a:tcPr marL="0" marR="0" marT="0" marB="0">
                    <a:lnL w="12700">
                      <a:solidFill>
                        <a:srgbClr val="00269E"/>
                      </a:solidFill>
                      <a:prstDash val="solid"/>
                    </a:lnL>
                    <a:lnR w="12700">
                      <a:solidFill>
                        <a:srgbClr val="00269E"/>
                      </a:solidFill>
                      <a:prstDash val="solid"/>
                    </a:lnR>
                    <a:lnT w="53975">
                      <a:solidFill>
                        <a:srgbClr val="00269E"/>
                      </a:solidFill>
                      <a:prstDash val="solid"/>
                    </a:lnT>
                    <a:lnB w="12700">
                      <a:solidFill>
                        <a:srgbClr val="00269E"/>
                      </a:solidFill>
                      <a:prstDash val="solid"/>
                    </a:lnB>
                    <a:solidFill>
                      <a:srgbClr val="C7FDC7"/>
                    </a:solidFill>
                  </a:tcPr>
                </a:tc>
                <a:tc>
                  <a:txBody>
                    <a:bodyPr/>
                    <a:lstStyle/>
                    <a:p>
                      <a:pPr marL="13335">
                        <a:lnSpc>
                          <a:spcPct val="100000"/>
                        </a:lnSpc>
                        <a:spcBef>
                          <a:spcPts val="90"/>
                        </a:spcBef>
                      </a:pPr>
                      <a:r>
                        <a:rPr sz="3000" spc="562" baseline="2777" dirty="0">
                          <a:solidFill>
                            <a:srgbClr val="00269E"/>
                          </a:solidFill>
                          <a:latin typeface="Wingdings"/>
                          <a:cs typeface="Wingdings"/>
                        </a:rPr>
                        <a:t></a:t>
                      </a:r>
                      <a:r>
                        <a:rPr sz="2000" b="1" spc="375" dirty="0">
                          <a:solidFill>
                            <a:srgbClr val="00269E"/>
                          </a:solidFill>
                          <a:latin typeface="Arial"/>
                          <a:cs typeface="Arial"/>
                        </a:rPr>
                        <a:t>Investors</a:t>
                      </a:r>
                      <a:endParaRPr sz="2000">
                        <a:latin typeface="Arial"/>
                        <a:cs typeface="Arial"/>
                      </a:endParaRPr>
                    </a:p>
                    <a:p>
                      <a:pPr marL="13335">
                        <a:lnSpc>
                          <a:spcPct val="100000"/>
                        </a:lnSpc>
                      </a:pPr>
                      <a:r>
                        <a:rPr sz="3000" spc="569" baseline="2777" dirty="0">
                          <a:solidFill>
                            <a:srgbClr val="00269E"/>
                          </a:solidFill>
                          <a:latin typeface="Wingdings"/>
                          <a:cs typeface="Wingdings"/>
                        </a:rPr>
                        <a:t></a:t>
                      </a:r>
                      <a:r>
                        <a:rPr sz="2000" b="1" spc="380" dirty="0">
                          <a:solidFill>
                            <a:srgbClr val="00269E"/>
                          </a:solidFill>
                          <a:latin typeface="Arial"/>
                          <a:cs typeface="Arial"/>
                        </a:rPr>
                        <a:t>Creditors</a:t>
                      </a:r>
                      <a:endParaRPr sz="2000">
                        <a:latin typeface="Arial"/>
                        <a:cs typeface="Arial"/>
                      </a:endParaRPr>
                    </a:p>
                    <a:p>
                      <a:pPr marL="13335">
                        <a:lnSpc>
                          <a:spcPct val="100000"/>
                        </a:lnSpc>
                      </a:pPr>
                      <a:r>
                        <a:rPr sz="3000" spc="630" baseline="2777" dirty="0">
                          <a:solidFill>
                            <a:srgbClr val="00269E"/>
                          </a:solidFill>
                          <a:latin typeface="Wingdings"/>
                          <a:cs typeface="Wingdings"/>
                        </a:rPr>
                        <a:t></a:t>
                      </a:r>
                      <a:r>
                        <a:rPr sz="2000" b="1" spc="420" dirty="0">
                          <a:solidFill>
                            <a:srgbClr val="00269E"/>
                          </a:solidFill>
                          <a:latin typeface="Arial"/>
                          <a:cs typeface="Arial"/>
                        </a:rPr>
                        <a:t>Managers</a:t>
                      </a:r>
                      <a:endParaRPr sz="2000">
                        <a:latin typeface="Arial"/>
                        <a:cs typeface="Arial"/>
                      </a:endParaRPr>
                    </a:p>
                    <a:p>
                      <a:pPr marL="13335">
                        <a:lnSpc>
                          <a:spcPct val="100000"/>
                        </a:lnSpc>
                        <a:spcBef>
                          <a:spcPts val="10"/>
                        </a:spcBef>
                      </a:pPr>
                      <a:r>
                        <a:rPr sz="3000" spc="810" baseline="2777" dirty="0">
                          <a:solidFill>
                            <a:srgbClr val="00269E"/>
                          </a:solidFill>
                          <a:latin typeface="Wingdings"/>
                          <a:cs typeface="Wingdings"/>
                        </a:rPr>
                        <a:t></a:t>
                      </a:r>
                      <a:r>
                        <a:rPr sz="2000" b="1" spc="540" dirty="0">
                          <a:solidFill>
                            <a:srgbClr val="00269E"/>
                          </a:solidFill>
                          <a:latin typeface="Arial"/>
                          <a:cs typeface="Arial"/>
                        </a:rPr>
                        <a:t>Owners</a:t>
                      </a:r>
                      <a:endParaRPr sz="2000">
                        <a:latin typeface="Arial"/>
                        <a:cs typeface="Arial"/>
                      </a:endParaRPr>
                    </a:p>
                    <a:p>
                      <a:pPr marL="13335">
                        <a:lnSpc>
                          <a:spcPct val="100000"/>
                        </a:lnSpc>
                      </a:pPr>
                      <a:r>
                        <a:rPr sz="3000" spc="569" baseline="2777" dirty="0">
                          <a:solidFill>
                            <a:srgbClr val="00269E"/>
                          </a:solidFill>
                          <a:latin typeface="Wingdings"/>
                          <a:cs typeface="Wingdings"/>
                        </a:rPr>
                        <a:t></a:t>
                      </a:r>
                      <a:r>
                        <a:rPr sz="2000" b="1" spc="380" dirty="0">
                          <a:solidFill>
                            <a:srgbClr val="00269E"/>
                          </a:solidFill>
                          <a:latin typeface="Arial"/>
                          <a:cs typeface="Arial"/>
                        </a:rPr>
                        <a:t>Customers</a:t>
                      </a:r>
                      <a:endParaRPr sz="2000">
                        <a:latin typeface="Arial"/>
                        <a:cs typeface="Arial"/>
                      </a:endParaRPr>
                    </a:p>
                    <a:p>
                      <a:pPr marL="13335">
                        <a:lnSpc>
                          <a:spcPct val="100000"/>
                        </a:lnSpc>
                      </a:pPr>
                      <a:r>
                        <a:rPr sz="3000" spc="562" baseline="2777" dirty="0">
                          <a:solidFill>
                            <a:srgbClr val="00269E"/>
                          </a:solidFill>
                          <a:latin typeface="Wingdings"/>
                          <a:cs typeface="Wingdings"/>
                        </a:rPr>
                        <a:t></a:t>
                      </a:r>
                      <a:r>
                        <a:rPr sz="2000" b="1" spc="375" dirty="0">
                          <a:solidFill>
                            <a:srgbClr val="00269E"/>
                          </a:solidFill>
                          <a:latin typeface="Arial"/>
                          <a:cs typeface="Arial"/>
                        </a:rPr>
                        <a:t>Employees</a:t>
                      </a:r>
                      <a:endParaRPr sz="2000">
                        <a:latin typeface="Arial"/>
                        <a:cs typeface="Arial"/>
                      </a:endParaRPr>
                    </a:p>
                    <a:p>
                      <a:pPr marL="153670" marR="598805" indent="-139700">
                        <a:lnSpc>
                          <a:spcPct val="100000"/>
                        </a:lnSpc>
                      </a:pPr>
                      <a:r>
                        <a:rPr sz="3000" spc="-7" baseline="2777" dirty="0">
                          <a:solidFill>
                            <a:srgbClr val="00269E"/>
                          </a:solidFill>
                          <a:latin typeface="Wingdings"/>
                          <a:cs typeface="Wingdings"/>
                        </a:rPr>
                        <a:t></a:t>
                      </a:r>
                      <a:r>
                        <a:rPr sz="2000" b="1" spc="5" dirty="0">
                          <a:solidFill>
                            <a:srgbClr val="00269E"/>
                          </a:solidFill>
                          <a:latin typeface="Arial"/>
                          <a:cs typeface="Arial"/>
                        </a:rPr>
                        <a:t>Re</a:t>
                      </a:r>
                      <a:r>
                        <a:rPr sz="2000" b="1" spc="-5" dirty="0">
                          <a:solidFill>
                            <a:srgbClr val="00269E"/>
                          </a:solidFill>
                          <a:latin typeface="Arial"/>
                          <a:cs typeface="Arial"/>
                        </a:rPr>
                        <a:t>g</a:t>
                      </a:r>
                      <a:r>
                        <a:rPr sz="2000" b="1" spc="5" dirty="0">
                          <a:solidFill>
                            <a:srgbClr val="00269E"/>
                          </a:solidFill>
                          <a:latin typeface="Arial"/>
                          <a:cs typeface="Arial"/>
                        </a:rPr>
                        <a:t>u</a:t>
                      </a:r>
                      <a:r>
                        <a:rPr sz="2000" b="1" spc="-10" dirty="0">
                          <a:solidFill>
                            <a:srgbClr val="00269E"/>
                          </a:solidFill>
                          <a:latin typeface="Arial"/>
                          <a:cs typeface="Arial"/>
                        </a:rPr>
                        <a:t>l</a:t>
                      </a:r>
                      <a:r>
                        <a:rPr sz="2000" b="1" spc="5" dirty="0">
                          <a:solidFill>
                            <a:srgbClr val="00269E"/>
                          </a:solidFill>
                          <a:latin typeface="Arial"/>
                          <a:cs typeface="Arial"/>
                        </a:rPr>
                        <a:t>a</a:t>
                      </a:r>
                      <a:r>
                        <a:rPr sz="2000" b="1" dirty="0">
                          <a:solidFill>
                            <a:srgbClr val="00269E"/>
                          </a:solidFill>
                          <a:latin typeface="Arial"/>
                          <a:cs typeface="Arial"/>
                        </a:rPr>
                        <a:t>t</a:t>
                      </a:r>
                      <a:r>
                        <a:rPr sz="2000" b="1" spc="-5" dirty="0">
                          <a:solidFill>
                            <a:srgbClr val="00269E"/>
                          </a:solidFill>
                          <a:latin typeface="Arial"/>
                          <a:cs typeface="Arial"/>
                        </a:rPr>
                        <a:t>o</a:t>
                      </a:r>
                      <a:r>
                        <a:rPr sz="2000" b="1" dirty="0">
                          <a:solidFill>
                            <a:srgbClr val="00269E"/>
                          </a:solidFill>
                          <a:latin typeface="Arial"/>
                          <a:cs typeface="Arial"/>
                        </a:rPr>
                        <a:t>ry </a:t>
                      </a:r>
                      <a:r>
                        <a:rPr sz="2000" b="1" spc="5" dirty="0">
                          <a:solidFill>
                            <a:srgbClr val="00269E"/>
                          </a:solidFill>
                          <a:latin typeface="Arial"/>
                          <a:cs typeface="Arial"/>
                        </a:rPr>
                        <a:t>a</a:t>
                      </a:r>
                      <a:r>
                        <a:rPr sz="2000" b="1" spc="-5" dirty="0">
                          <a:solidFill>
                            <a:srgbClr val="00269E"/>
                          </a:solidFill>
                          <a:latin typeface="Arial"/>
                          <a:cs typeface="Arial"/>
                        </a:rPr>
                        <a:t>g</a:t>
                      </a:r>
                      <a:r>
                        <a:rPr sz="2000" b="1" spc="5" dirty="0">
                          <a:solidFill>
                            <a:srgbClr val="00269E"/>
                          </a:solidFill>
                          <a:latin typeface="Arial"/>
                          <a:cs typeface="Arial"/>
                        </a:rPr>
                        <a:t>e</a:t>
                      </a:r>
                      <a:r>
                        <a:rPr sz="2000" b="1" spc="-5" dirty="0">
                          <a:solidFill>
                            <a:srgbClr val="00269E"/>
                          </a:solidFill>
                          <a:latin typeface="Arial"/>
                          <a:cs typeface="Arial"/>
                        </a:rPr>
                        <a:t>n</a:t>
                      </a:r>
                      <a:r>
                        <a:rPr sz="2000" b="1" spc="5" dirty="0">
                          <a:solidFill>
                            <a:srgbClr val="00269E"/>
                          </a:solidFill>
                          <a:latin typeface="Arial"/>
                          <a:cs typeface="Arial"/>
                        </a:rPr>
                        <a:t>c</a:t>
                      </a:r>
                      <a:r>
                        <a:rPr sz="2000" b="1" spc="-10" dirty="0">
                          <a:solidFill>
                            <a:srgbClr val="00269E"/>
                          </a:solidFill>
                          <a:latin typeface="Arial"/>
                          <a:cs typeface="Arial"/>
                        </a:rPr>
                        <a:t>i</a:t>
                      </a:r>
                      <a:r>
                        <a:rPr sz="2000" b="1" spc="5" dirty="0">
                          <a:solidFill>
                            <a:srgbClr val="00269E"/>
                          </a:solidFill>
                          <a:latin typeface="Arial"/>
                          <a:cs typeface="Arial"/>
                        </a:rPr>
                        <a:t>e</a:t>
                      </a:r>
                      <a:r>
                        <a:rPr sz="2000" b="1" dirty="0">
                          <a:solidFill>
                            <a:srgbClr val="00269E"/>
                          </a:solidFill>
                          <a:latin typeface="Arial"/>
                          <a:cs typeface="Arial"/>
                        </a:rPr>
                        <a:t>s</a:t>
                      </a:r>
                      <a:endParaRPr sz="2000">
                        <a:latin typeface="Arial"/>
                        <a:cs typeface="Arial"/>
                      </a:endParaRPr>
                    </a:p>
                    <a:p>
                      <a:pPr marL="503555">
                        <a:lnSpc>
                          <a:spcPct val="100000"/>
                        </a:lnSpc>
                      </a:pPr>
                      <a:r>
                        <a:rPr sz="2000" b="1" dirty="0">
                          <a:solidFill>
                            <a:srgbClr val="00269E"/>
                          </a:solidFill>
                          <a:latin typeface="Arial"/>
                          <a:cs typeface="Arial"/>
                        </a:rPr>
                        <a:t>-SEC</a:t>
                      </a:r>
                      <a:endParaRPr sz="2000">
                        <a:latin typeface="Arial"/>
                        <a:cs typeface="Arial"/>
                      </a:endParaRPr>
                    </a:p>
                    <a:p>
                      <a:pPr marL="503555">
                        <a:lnSpc>
                          <a:spcPct val="100000"/>
                        </a:lnSpc>
                      </a:pPr>
                      <a:r>
                        <a:rPr sz="2000" b="1" dirty="0">
                          <a:solidFill>
                            <a:srgbClr val="00269E"/>
                          </a:solidFill>
                          <a:latin typeface="Arial"/>
                          <a:cs typeface="Arial"/>
                        </a:rPr>
                        <a:t>-IRS</a:t>
                      </a:r>
                      <a:endParaRPr sz="2000">
                        <a:latin typeface="Arial"/>
                        <a:cs typeface="Arial"/>
                      </a:endParaRPr>
                    </a:p>
                    <a:p>
                      <a:pPr marL="503555">
                        <a:lnSpc>
                          <a:spcPct val="100000"/>
                        </a:lnSpc>
                      </a:pPr>
                      <a:r>
                        <a:rPr sz="2000" b="1" dirty="0">
                          <a:solidFill>
                            <a:srgbClr val="00269E"/>
                          </a:solidFill>
                          <a:latin typeface="Arial"/>
                          <a:cs typeface="Arial"/>
                        </a:rPr>
                        <a:t>-EPA</a:t>
                      </a:r>
                      <a:endParaRPr sz="2000">
                        <a:latin typeface="Arial"/>
                        <a:cs typeface="Arial"/>
                      </a:endParaRPr>
                    </a:p>
                  </a:txBody>
                  <a:tcPr marL="0" marR="0" marT="11430" marB="0">
                    <a:lnL w="12700">
                      <a:solidFill>
                        <a:srgbClr val="00269E"/>
                      </a:solidFill>
                      <a:prstDash val="solid"/>
                    </a:lnL>
                    <a:lnR w="12700">
                      <a:solidFill>
                        <a:srgbClr val="00269E"/>
                      </a:solidFill>
                      <a:prstDash val="solid"/>
                    </a:lnR>
                    <a:lnT w="53975">
                      <a:solidFill>
                        <a:srgbClr val="00269E"/>
                      </a:solidFill>
                      <a:prstDash val="solid"/>
                    </a:lnT>
                    <a:lnB w="12700">
                      <a:solidFill>
                        <a:srgbClr val="00269E"/>
                      </a:solidFill>
                      <a:prstDash val="solid"/>
                    </a:lnB>
                    <a:solidFill>
                      <a:srgbClr val="C7FDC7"/>
                    </a:solidFill>
                  </a:tcPr>
                </a:tc>
                <a:tc>
                  <a:txBody>
                    <a:bodyPr/>
                    <a:lstStyle/>
                    <a:p>
                      <a:pPr>
                        <a:lnSpc>
                          <a:spcPct val="100000"/>
                        </a:lnSpc>
                      </a:pPr>
                      <a:endParaRPr sz="1900">
                        <a:latin typeface="Times New Roman"/>
                        <a:cs typeface="Times New Roman"/>
                      </a:endParaRPr>
                    </a:p>
                  </a:txBody>
                  <a:tcPr marL="0" marR="0" marT="0" marB="0">
                    <a:lnL w="12700" cap="flat" cmpd="sng" algn="ctr">
                      <a:solidFill>
                        <a:srgbClr val="00269E"/>
                      </a:solidFill>
                      <a:prstDash val="solid"/>
                      <a:round/>
                      <a:headEnd type="none" w="med" len="med"/>
                      <a:tailEnd type="none" w="med" len="med"/>
                    </a:lnL>
                    <a:solidFill>
                      <a:srgbClr val="00269E"/>
                    </a:solidFill>
                  </a:tcPr>
                </a:tc>
              </a:tr>
              <a:tr h="76200">
                <a:tc>
                  <a:txBody>
                    <a:bodyPr/>
                    <a:lstStyle/>
                    <a:p>
                      <a:pPr>
                        <a:lnSpc>
                          <a:spcPct val="100000"/>
                        </a:lnSpc>
                      </a:pPr>
                      <a:endParaRPr sz="300">
                        <a:latin typeface="Times New Roman"/>
                        <a:cs typeface="Times New Roman"/>
                      </a:endParaRPr>
                    </a:p>
                  </a:txBody>
                  <a:tcPr marL="0" marR="0" marT="0" marB="0">
                    <a:lnR w="12700">
                      <a:solidFill>
                        <a:srgbClr val="00269E"/>
                      </a:solidFill>
                      <a:prstDash val="solid"/>
                    </a:lnR>
                    <a:lnT w="12700">
                      <a:solidFill>
                        <a:srgbClr val="00269E"/>
                      </a:solidFill>
                      <a:prstDash val="solid"/>
                    </a:lnT>
                  </a:tcPr>
                </a:tc>
                <a:tc>
                  <a:txBody>
                    <a:bodyPr/>
                    <a:lstStyle/>
                    <a:p>
                      <a:pPr>
                        <a:lnSpc>
                          <a:spcPct val="100000"/>
                        </a:lnSpc>
                      </a:pPr>
                      <a:endParaRPr sz="300">
                        <a:latin typeface="Times New Roman"/>
                        <a:cs typeface="Times New Roman"/>
                      </a:endParaRPr>
                    </a:p>
                  </a:txBody>
                  <a:tcPr marL="0" marR="0" marT="0" marB="0">
                    <a:lnL w="12700" cap="flat" cmpd="sng" algn="ctr">
                      <a:solidFill>
                        <a:srgbClr val="00269E"/>
                      </a:solidFill>
                      <a:prstDash val="solid"/>
                      <a:round/>
                      <a:headEnd type="none" w="med" len="med"/>
                      <a:tailEnd type="none" w="med" len="med"/>
                    </a:lnL>
                    <a:lnT w="12700" cap="flat" cmpd="sng" algn="ctr">
                      <a:solidFill>
                        <a:srgbClr val="00269E"/>
                      </a:solidFill>
                      <a:prstDash val="solid"/>
                      <a:round/>
                      <a:headEnd type="none" w="med" len="med"/>
                      <a:tailEnd type="none" w="med" len="med"/>
                    </a:lnT>
                    <a:solidFill>
                      <a:srgbClr val="00269E"/>
                    </a:solidFill>
                  </a:tcPr>
                </a:tc>
                <a:tc>
                  <a:txBody>
                    <a:bodyPr/>
                    <a:lstStyle/>
                    <a:p>
                      <a:pPr>
                        <a:lnSpc>
                          <a:spcPct val="100000"/>
                        </a:lnSpc>
                      </a:pPr>
                      <a:endParaRPr sz="300">
                        <a:latin typeface="Times New Roman"/>
                        <a:cs typeface="Times New Roman"/>
                      </a:endParaRPr>
                    </a:p>
                  </a:txBody>
                  <a:tcPr marL="0" marR="0" marT="0" marB="0">
                    <a:solidFill>
                      <a:srgbClr val="00269E"/>
                    </a:solidFill>
                  </a:tcPr>
                </a:tc>
              </a:tr>
            </a:tbl>
          </a:graphicData>
        </a:graphic>
      </p:graphicFrame>
      <p:graphicFrame>
        <p:nvGraphicFramePr>
          <p:cNvPr id="6" name="object 6"/>
          <p:cNvGraphicFramePr>
            <a:graphicFrameLocks noGrp="1"/>
          </p:cNvGraphicFramePr>
          <p:nvPr/>
        </p:nvGraphicFramePr>
        <p:xfrm>
          <a:off x="6694230" y="1893630"/>
          <a:ext cx="2372359" cy="3823969"/>
        </p:xfrm>
        <a:graphic>
          <a:graphicData uri="http://schemas.openxmlformats.org/drawingml/2006/table">
            <a:tbl>
              <a:tblPr firstRow="1" bandRow="1">
                <a:tableStyleId>{2D5ABB26-0587-4C30-8999-92F81FD0307C}</a:tableStyleId>
              </a:tblPr>
              <a:tblGrid>
                <a:gridCol w="76200"/>
                <a:gridCol w="2218690"/>
                <a:gridCol w="77469"/>
              </a:tblGrid>
              <a:tr h="76200">
                <a:tc>
                  <a:txBody>
                    <a:bodyPr/>
                    <a:lstStyle/>
                    <a:p>
                      <a:pPr>
                        <a:lnSpc>
                          <a:spcPct val="100000"/>
                        </a:lnSpc>
                      </a:pPr>
                      <a:endParaRPr sz="300">
                        <a:latin typeface="Times New Roman"/>
                        <a:cs typeface="Times New Roman"/>
                      </a:endParaRPr>
                    </a:p>
                  </a:txBody>
                  <a:tcPr marL="0" marR="0" marT="0" marB="0">
                    <a:lnL w="12700">
                      <a:solidFill>
                        <a:srgbClr val="00269E"/>
                      </a:solidFill>
                      <a:prstDash val="solid"/>
                    </a:lnL>
                    <a:lnT w="12700">
                      <a:solidFill>
                        <a:srgbClr val="00269E"/>
                      </a:solidFill>
                      <a:prstDash val="solid"/>
                    </a:lnT>
                    <a:solidFill>
                      <a:srgbClr val="BFFDF8"/>
                    </a:solidFill>
                  </a:tcPr>
                </a:tc>
                <a:tc>
                  <a:txBody>
                    <a:bodyPr/>
                    <a:lstStyle/>
                    <a:p>
                      <a:pPr>
                        <a:lnSpc>
                          <a:spcPct val="100000"/>
                        </a:lnSpc>
                      </a:pPr>
                      <a:endParaRPr sz="300">
                        <a:latin typeface="Times New Roman"/>
                        <a:cs typeface="Times New Roman"/>
                      </a:endParaRPr>
                    </a:p>
                  </a:txBody>
                  <a:tcPr marL="0" marR="0" marT="0" marB="0">
                    <a:lnR w="12700">
                      <a:solidFill>
                        <a:srgbClr val="00269E"/>
                      </a:solidFill>
                      <a:prstDash val="solid"/>
                    </a:lnR>
                    <a:lnT w="12700">
                      <a:solidFill>
                        <a:srgbClr val="00269E"/>
                      </a:solidFill>
                      <a:prstDash val="solid"/>
                    </a:lnT>
                    <a:lnB w="12700">
                      <a:solidFill>
                        <a:srgbClr val="00269E"/>
                      </a:solidFill>
                      <a:prstDash val="solid"/>
                    </a:lnB>
                    <a:solidFill>
                      <a:srgbClr val="BFFDF8"/>
                    </a:solidFill>
                  </a:tcPr>
                </a:tc>
                <a:tc>
                  <a:txBody>
                    <a:bodyPr/>
                    <a:lstStyle/>
                    <a:p>
                      <a:pPr>
                        <a:lnSpc>
                          <a:spcPct val="100000"/>
                        </a:lnSpc>
                      </a:pPr>
                      <a:endParaRPr sz="300">
                        <a:latin typeface="Times New Roman"/>
                        <a:cs typeface="Times New Roman"/>
                      </a:endParaRPr>
                    </a:p>
                  </a:txBody>
                  <a:tcPr marL="0" marR="0" marT="0" marB="0">
                    <a:lnL w="12700">
                      <a:solidFill>
                        <a:srgbClr val="00269E"/>
                      </a:solidFill>
                      <a:prstDash val="solid"/>
                    </a:lnL>
                    <a:lnB w="12700">
                      <a:solidFill>
                        <a:srgbClr val="00269E"/>
                      </a:solidFill>
                      <a:prstDash val="solid"/>
                    </a:lnB>
                  </a:tcPr>
                </a:tc>
              </a:tr>
              <a:tr h="566419">
                <a:tc>
                  <a:txBody>
                    <a:bodyPr/>
                    <a:lstStyle/>
                    <a:p>
                      <a:pPr>
                        <a:lnSpc>
                          <a:spcPct val="100000"/>
                        </a:lnSpc>
                      </a:pPr>
                      <a:endParaRPr sz="1900">
                        <a:latin typeface="Times New Roman"/>
                        <a:cs typeface="Times New Roman"/>
                      </a:endParaRPr>
                    </a:p>
                  </a:txBody>
                  <a:tcPr marL="0" marR="0" marT="0" marB="0">
                    <a:lnL w="12700">
                      <a:solidFill>
                        <a:srgbClr val="00269E"/>
                      </a:solidFill>
                      <a:prstDash val="solid"/>
                    </a:lnL>
                    <a:lnR w="12700">
                      <a:solidFill>
                        <a:srgbClr val="00269E"/>
                      </a:solidFill>
                      <a:prstDash val="solid"/>
                    </a:lnR>
                    <a:lnB w="53975">
                      <a:solidFill>
                        <a:srgbClr val="00269E"/>
                      </a:solidFill>
                      <a:prstDash val="solid"/>
                    </a:lnB>
                    <a:solidFill>
                      <a:srgbClr val="BFFDF8"/>
                    </a:solidFill>
                  </a:tcPr>
                </a:tc>
                <a:tc>
                  <a:txBody>
                    <a:bodyPr/>
                    <a:lstStyle/>
                    <a:p>
                      <a:pPr marL="19050">
                        <a:lnSpc>
                          <a:spcPts val="2150"/>
                        </a:lnSpc>
                      </a:pPr>
                      <a:r>
                        <a:rPr sz="2000" b="1" spc="-5" dirty="0">
                          <a:solidFill>
                            <a:srgbClr val="6D0042"/>
                          </a:solidFill>
                          <a:latin typeface="Arial"/>
                          <a:cs typeface="Arial"/>
                        </a:rPr>
                        <a:t>Decision</a:t>
                      </a:r>
                      <a:r>
                        <a:rPr sz="2000" b="1" spc="-25" dirty="0">
                          <a:solidFill>
                            <a:srgbClr val="6D0042"/>
                          </a:solidFill>
                          <a:latin typeface="Arial"/>
                          <a:cs typeface="Arial"/>
                        </a:rPr>
                        <a:t> </a:t>
                      </a:r>
                      <a:r>
                        <a:rPr sz="2000" b="1" spc="-5" dirty="0">
                          <a:solidFill>
                            <a:srgbClr val="6D0042"/>
                          </a:solidFill>
                          <a:latin typeface="Arial"/>
                          <a:cs typeface="Arial"/>
                        </a:rPr>
                        <a:t>Support</a:t>
                      </a:r>
                      <a:endParaRPr sz="2000">
                        <a:latin typeface="Arial"/>
                        <a:cs typeface="Arial"/>
                      </a:endParaRPr>
                    </a:p>
                    <a:p>
                      <a:pPr marL="13970">
                        <a:lnSpc>
                          <a:spcPts val="2210"/>
                        </a:lnSpc>
                      </a:pPr>
                      <a:r>
                        <a:rPr sz="3000" spc="1425" baseline="2777" dirty="0">
                          <a:solidFill>
                            <a:srgbClr val="00269E"/>
                          </a:solidFill>
                          <a:latin typeface="Wingdings"/>
                          <a:cs typeface="Wingdings"/>
                        </a:rPr>
                        <a:t></a:t>
                      </a:r>
                      <a:r>
                        <a:rPr sz="2000" b="1" spc="950" dirty="0">
                          <a:solidFill>
                            <a:srgbClr val="00269E"/>
                          </a:solidFill>
                          <a:latin typeface="Arial"/>
                          <a:cs typeface="Arial"/>
                        </a:rPr>
                        <a:t>CVP</a:t>
                      </a:r>
                      <a:r>
                        <a:rPr sz="2000" b="1" spc="-70" dirty="0">
                          <a:solidFill>
                            <a:srgbClr val="00269E"/>
                          </a:solidFill>
                          <a:latin typeface="Arial"/>
                          <a:cs typeface="Arial"/>
                        </a:rPr>
                        <a:t> </a:t>
                      </a:r>
                      <a:r>
                        <a:rPr sz="2000" b="1" spc="-135" dirty="0">
                          <a:solidFill>
                            <a:srgbClr val="00269E"/>
                          </a:solidFill>
                          <a:latin typeface="Arial"/>
                          <a:cs typeface="Arial"/>
                        </a:rPr>
                        <a:t>analysis</a:t>
                      </a:r>
                      <a:endParaRPr sz="2000">
                        <a:latin typeface="Arial"/>
                        <a:cs typeface="Arial"/>
                      </a:endParaRPr>
                    </a:p>
                  </a:txBody>
                  <a:tcPr marL="0" marR="0" marT="0" marB="0">
                    <a:lnL w="12700">
                      <a:solidFill>
                        <a:srgbClr val="00269E"/>
                      </a:solidFill>
                      <a:prstDash val="solid"/>
                    </a:lnL>
                    <a:lnR w="12700">
                      <a:solidFill>
                        <a:srgbClr val="00269E"/>
                      </a:solidFill>
                      <a:prstDash val="solid"/>
                    </a:lnR>
                    <a:lnT w="12700">
                      <a:solidFill>
                        <a:srgbClr val="00269E"/>
                      </a:solidFill>
                      <a:prstDash val="solid"/>
                    </a:lnT>
                    <a:lnB w="53975">
                      <a:solidFill>
                        <a:srgbClr val="00269E"/>
                      </a:solidFill>
                      <a:prstDash val="solid"/>
                    </a:lnB>
                    <a:solidFill>
                      <a:srgbClr val="BFFDF8"/>
                    </a:solidFill>
                  </a:tcPr>
                </a:tc>
                <a:tc>
                  <a:txBody>
                    <a:bodyPr/>
                    <a:lstStyle/>
                    <a:p>
                      <a:pPr>
                        <a:lnSpc>
                          <a:spcPct val="100000"/>
                        </a:lnSpc>
                      </a:pPr>
                      <a:endParaRPr sz="1900">
                        <a:latin typeface="Times New Roman"/>
                        <a:cs typeface="Times New Roman"/>
                      </a:endParaRPr>
                    </a:p>
                  </a:txBody>
                  <a:tcPr marL="0" marR="0" marT="0" marB="0">
                    <a:lnL w="12700" cap="flat" cmpd="sng" algn="ctr">
                      <a:solidFill>
                        <a:srgbClr val="00269E"/>
                      </a:solidFill>
                      <a:prstDash val="solid"/>
                      <a:round/>
                      <a:headEnd type="none" w="med" len="med"/>
                      <a:tailEnd type="none" w="med" len="med"/>
                    </a:lnL>
                    <a:lnT w="12700" cap="flat" cmpd="sng" algn="ctr">
                      <a:solidFill>
                        <a:srgbClr val="00269E"/>
                      </a:solidFill>
                      <a:prstDash val="solid"/>
                      <a:round/>
                      <a:headEnd type="none" w="med" len="med"/>
                      <a:tailEnd type="none" w="med" len="med"/>
                    </a:lnT>
                    <a:solidFill>
                      <a:srgbClr val="00269E"/>
                    </a:solidFill>
                  </a:tcPr>
                </a:tc>
              </a:tr>
              <a:tr h="3105150">
                <a:tc>
                  <a:txBody>
                    <a:bodyPr/>
                    <a:lstStyle/>
                    <a:p>
                      <a:pPr>
                        <a:lnSpc>
                          <a:spcPct val="100000"/>
                        </a:lnSpc>
                      </a:pPr>
                      <a:endParaRPr sz="1900">
                        <a:latin typeface="Times New Roman"/>
                        <a:cs typeface="Times New Roman"/>
                      </a:endParaRPr>
                    </a:p>
                  </a:txBody>
                  <a:tcPr marL="0" marR="0" marT="0" marB="0">
                    <a:lnL w="12700">
                      <a:solidFill>
                        <a:srgbClr val="00269E"/>
                      </a:solidFill>
                      <a:prstDash val="solid"/>
                    </a:lnL>
                    <a:lnR w="12700">
                      <a:solidFill>
                        <a:srgbClr val="00269E"/>
                      </a:solidFill>
                      <a:prstDash val="solid"/>
                    </a:lnR>
                    <a:lnT w="53975">
                      <a:solidFill>
                        <a:srgbClr val="00269E"/>
                      </a:solidFill>
                      <a:prstDash val="solid"/>
                    </a:lnT>
                    <a:lnB w="12700">
                      <a:solidFill>
                        <a:srgbClr val="00269E"/>
                      </a:solidFill>
                      <a:prstDash val="solid"/>
                    </a:lnB>
                    <a:solidFill>
                      <a:srgbClr val="BFFDF8"/>
                    </a:solidFill>
                  </a:tcPr>
                </a:tc>
                <a:tc>
                  <a:txBody>
                    <a:bodyPr/>
                    <a:lstStyle/>
                    <a:p>
                      <a:pPr marL="83820" marR="371475" indent="-69850">
                        <a:lnSpc>
                          <a:spcPct val="100000"/>
                        </a:lnSpc>
                        <a:spcBef>
                          <a:spcPts val="90"/>
                        </a:spcBef>
                      </a:pPr>
                      <a:r>
                        <a:rPr sz="3000" spc="-7" baseline="2777" dirty="0">
                          <a:solidFill>
                            <a:srgbClr val="00269E"/>
                          </a:solidFill>
                          <a:latin typeface="Wingdings"/>
                          <a:cs typeface="Wingdings"/>
                        </a:rPr>
                        <a:t></a:t>
                      </a:r>
                      <a:r>
                        <a:rPr sz="2000" b="1" spc="-5" dirty="0">
                          <a:solidFill>
                            <a:srgbClr val="00269E"/>
                          </a:solidFill>
                          <a:latin typeface="Arial"/>
                          <a:cs typeface="Arial"/>
                        </a:rPr>
                        <a:t>P</a:t>
                      </a:r>
                      <a:r>
                        <a:rPr sz="2000" b="1" spc="5" dirty="0">
                          <a:solidFill>
                            <a:srgbClr val="00269E"/>
                          </a:solidFill>
                          <a:latin typeface="Arial"/>
                          <a:cs typeface="Arial"/>
                        </a:rPr>
                        <a:t>e</a:t>
                      </a:r>
                      <a:r>
                        <a:rPr sz="2000" b="1" dirty="0">
                          <a:solidFill>
                            <a:srgbClr val="00269E"/>
                          </a:solidFill>
                          <a:latin typeface="Arial"/>
                          <a:cs typeface="Arial"/>
                        </a:rPr>
                        <a:t>rf</a:t>
                      </a:r>
                      <a:r>
                        <a:rPr sz="2000" b="1" spc="5" dirty="0">
                          <a:solidFill>
                            <a:srgbClr val="00269E"/>
                          </a:solidFill>
                          <a:latin typeface="Arial"/>
                          <a:cs typeface="Arial"/>
                        </a:rPr>
                        <a:t>o</a:t>
                      </a:r>
                      <a:r>
                        <a:rPr sz="2000" b="1" spc="-10" dirty="0">
                          <a:solidFill>
                            <a:srgbClr val="00269E"/>
                          </a:solidFill>
                          <a:latin typeface="Arial"/>
                          <a:cs typeface="Arial"/>
                        </a:rPr>
                        <a:t>r</a:t>
                      </a:r>
                      <a:r>
                        <a:rPr sz="2000" b="1" dirty="0">
                          <a:solidFill>
                            <a:srgbClr val="00269E"/>
                          </a:solidFill>
                          <a:latin typeface="Arial"/>
                          <a:cs typeface="Arial"/>
                        </a:rPr>
                        <a:t>m</a:t>
                      </a:r>
                      <a:r>
                        <a:rPr sz="2000" b="1" spc="5" dirty="0">
                          <a:solidFill>
                            <a:srgbClr val="00269E"/>
                          </a:solidFill>
                          <a:latin typeface="Arial"/>
                          <a:cs typeface="Arial"/>
                        </a:rPr>
                        <a:t>a</a:t>
                      </a:r>
                      <a:r>
                        <a:rPr sz="2000" b="1" spc="-5" dirty="0">
                          <a:solidFill>
                            <a:srgbClr val="00269E"/>
                          </a:solidFill>
                          <a:latin typeface="Arial"/>
                          <a:cs typeface="Arial"/>
                        </a:rPr>
                        <a:t>n</a:t>
                      </a:r>
                      <a:r>
                        <a:rPr sz="2000" b="1" spc="5" dirty="0">
                          <a:solidFill>
                            <a:srgbClr val="00269E"/>
                          </a:solidFill>
                          <a:latin typeface="Arial"/>
                          <a:cs typeface="Arial"/>
                        </a:rPr>
                        <a:t>c</a:t>
                      </a:r>
                      <a:r>
                        <a:rPr sz="2000" b="1" dirty="0">
                          <a:solidFill>
                            <a:srgbClr val="00269E"/>
                          </a:solidFill>
                          <a:latin typeface="Arial"/>
                          <a:cs typeface="Arial"/>
                        </a:rPr>
                        <a:t>e </a:t>
                      </a:r>
                      <a:r>
                        <a:rPr sz="2000" b="1" spc="5" dirty="0">
                          <a:solidFill>
                            <a:srgbClr val="00269E"/>
                          </a:solidFill>
                          <a:latin typeface="Arial"/>
                          <a:cs typeface="Arial"/>
                        </a:rPr>
                        <a:t>e</a:t>
                      </a:r>
                      <a:r>
                        <a:rPr sz="2000" b="1" spc="-5" dirty="0">
                          <a:solidFill>
                            <a:srgbClr val="00269E"/>
                          </a:solidFill>
                          <a:latin typeface="Arial"/>
                          <a:cs typeface="Arial"/>
                        </a:rPr>
                        <a:t>v</a:t>
                      </a:r>
                      <a:r>
                        <a:rPr sz="2000" b="1" spc="5" dirty="0">
                          <a:solidFill>
                            <a:srgbClr val="00269E"/>
                          </a:solidFill>
                          <a:latin typeface="Arial"/>
                          <a:cs typeface="Arial"/>
                        </a:rPr>
                        <a:t>a</a:t>
                      </a:r>
                      <a:r>
                        <a:rPr sz="2000" b="1" spc="-10" dirty="0">
                          <a:solidFill>
                            <a:srgbClr val="00269E"/>
                          </a:solidFill>
                          <a:latin typeface="Arial"/>
                          <a:cs typeface="Arial"/>
                        </a:rPr>
                        <a:t>l</a:t>
                      </a:r>
                      <a:r>
                        <a:rPr sz="2000" b="1" spc="-5" dirty="0">
                          <a:solidFill>
                            <a:srgbClr val="00269E"/>
                          </a:solidFill>
                          <a:latin typeface="Arial"/>
                          <a:cs typeface="Arial"/>
                        </a:rPr>
                        <a:t>u</a:t>
                      </a:r>
                      <a:r>
                        <a:rPr sz="2000" b="1" spc="5" dirty="0">
                          <a:solidFill>
                            <a:srgbClr val="00269E"/>
                          </a:solidFill>
                          <a:latin typeface="Arial"/>
                          <a:cs typeface="Arial"/>
                        </a:rPr>
                        <a:t>a</a:t>
                      </a:r>
                      <a:r>
                        <a:rPr sz="2000" b="1" dirty="0">
                          <a:solidFill>
                            <a:srgbClr val="00269E"/>
                          </a:solidFill>
                          <a:latin typeface="Arial"/>
                          <a:cs typeface="Arial"/>
                        </a:rPr>
                        <a:t>ti</a:t>
                      </a:r>
                      <a:r>
                        <a:rPr sz="2000" b="1" spc="-5" dirty="0">
                          <a:solidFill>
                            <a:srgbClr val="00269E"/>
                          </a:solidFill>
                          <a:latin typeface="Arial"/>
                          <a:cs typeface="Arial"/>
                        </a:rPr>
                        <a:t>on</a:t>
                      </a:r>
                      <a:endParaRPr sz="2000">
                        <a:latin typeface="Arial"/>
                        <a:cs typeface="Arial"/>
                      </a:endParaRPr>
                    </a:p>
                    <a:p>
                      <a:pPr marL="83820" marR="499745" indent="-69850">
                        <a:lnSpc>
                          <a:spcPct val="100000"/>
                        </a:lnSpc>
                      </a:pPr>
                      <a:r>
                        <a:rPr sz="3000" spc="-7" baseline="2777" dirty="0">
                          <a:solidFill>
                            <a:srgbClr val="00269E"/>
                          </a:solidFill>
                          <a:latin typeface="Wingdings"/>
                          <a:cs typeface="Wingdings"/>
                        </a:rPr>
                        <a:t></a:t>
                      </a:r>
                      <a:r>
                        <a:rPr sz="2000" b="1" spc="-10" dirty="0">
                          <a:solidFill>
                            <a:srgbClr val="00269E"/>
                          </a:solidFill>
                          <a:latin typeface="Arial"/>
                          <a:cs typeface="Arial"/>
                        </a:rPr>
                        <a:t>I</a:t>
                      </a:r>
                      <a:r>
                        <a:rPr sz="2000" b="1" spc="5" dirty="0">
                          <a:solidFill>
                            <a:srgbClr val="00269E"/>
                          </a:solidFill>
                          <a:latin typeface="Arial"/>
                          <a:cs typeface="Arial"/>
                        </a:rPr>
                        <a:t>n</a:t>
                      </a:r>
                      <a:r>
                        <a:rPr sz="2000" b="1" spc="-5" dirty="0">
                          <a:solidFill>
                            <a:srgbClr val="00269E"/>
                          </a:solidFill>
                          <a:latin typeface="Arial"/>
                          <a:cs typeface="Arial"/>
                        </a:rPr>
                        <a:t>c</a:t>
                      </a:r>
                      <a:r>
                        <a:rPr sz="2000" b="1" dirty="0">
                          <a:solidFill>
                            <a:srgbClr val="00269E"/>
                          </a:solidFill>
                          <a:latin typeface="Arial"/>
                          <a:cs typeface="Arial"/>
                        </a:rPr>
                        <a:t>r</a:t>
                      </a:r>
                      <a:r>
                        <a:rPr sz="2000" b="1" spc="5" dirty="0">
                          <a:solidFill>
                            <a:srgbClr val="00269E"/>
                          </a:solidFill>
                          <a:latin typeface="Arial"/>
                          <a:cs typeface="Arial"/>
                        </a:rPr>
                        <a:t>e</a:t>
                      </a:r>
                      <a:r>
                        <a:rPr sz="2000" b="1" dirty="0">
                          <a:solidFill>
                            <a:srgbClr val="00269E"/>
                          </a:solidFill>
                          <a:latin typeface="Arial"/>
                          <a:cs typeface="Arial"/>
                        </a:rPr>
                        <a:t>m</a:t>
                      </a:r>
                      <a:r>
                        <a:rPr sz="2000" b="1" spc="-5" dirty="0">
                          <a:solidFill>
                            <a:srgbClr val="00269E"/>
                          </a:solidFill>
                          <a:latin typeface="Arial"/>
                          <a:cs typeface="Arial"/>
                        </a:rPr>
                        <a:t>en</a:t>
                      </a:r>
                      <a:r>
                        <a:rPr sz="2000" b="1" spc="10" dirty="0">
                          <a:solidFill>
                            <a:srgbClr val="00269E"/>
                          </a:solidFill>
                          <a:latin typeface="Arial"/>
                          <a:cs typeface="Arial"/>
                        </a:rPr>
                        <a:t>t</a:t>
                      </a:r>
                      <a:r>
                        <a:rPr sz="2000" b="1" spc="-5" dirty="0">
                          <a:solidFill>
                            <a:srgbClr val="00269E"/>
                          </a:solidFill>
                          <a:latin typeface="Arial"/>
                          <a:cs typeface="Arial"/>
                        </a:rPr>
                        <a:t>a</a:t>
                      </a:r>
                      <a:r>
                        <a:rPr sz="2000" b="1" dirty="0">
                          <a:solidFill>
                            <a:srgbClr val="00269E"/>
                          </a:solidFill>
                          <a:latin typeface="Arial"/>
                          <a:cs typeface="Arial"/>
                        </a:rPr>
                        <a:t>l </a:t>
                      </a:r>
                      <a:r>
                        <a:rPr sz="2000" b="1" spc="5" dirty="0">
                          <a:solidFill>
                            <a:srgbClr val="00269E"/>
                          </a:solidFill>
                          <a:latin typeface="Arial"/>
                          <a:cs typeface="Arial"/>
                        </a:rPr>
                        <a:t>a</a:t>
                      </a:r>
                      <a:r>
                        <a:rPr sz="2000" b="1" spc="-5" dirty="0">
                          <a:solidFill>
                            <a:srgbClr val="00269E"/>
                          </a:solidFill>
                          <a:latin typeface="Arial"/>
                          <a:cs typeface="Arial"/>
                        </a:rPr>
                        <a:t>n</a:t>
                      </a:r>
                      <a:r>
                        <a:rPr sz="2000" b="1" spc="5" dirty="0">
                          <a:solidFill>
                            <a:srgbClr val="00269E"/>
                          </a:solidFill>
                          <a:latin typeface="Arial"/>
                          <a:cs typeface="Arial"/>
                        </a:rPr>
                        <a:t>a</a:t>
                      </a:r>
                      <a:r>
                        <a:rPr sz="2000" b="1" spc="-10" dirty="0">
                          <a:solidFill>
                            <a:srgbClr val="00269E"/>
                          </a:solidFill>
                          <a:latin typeface="Arial"/>
                          <a:cs typeface="Arial"/>
                        </a:rPr>
                        <a:t>l</a:t>
                      </a:r>
                      <a:r>
                        <a:rPr sz="2000" b="1" spc="-5" dirty="0">
                          <a:solidFill>
                            <a:srgbClr val="00269E"/>
                          </a:solidFill>
                          <a:latin typeface="Arial"/>
                          <a:cs typeface="Arial"/>
                        </a:rPr>
                        <a:t>y</a:t>
                      </a:r>
                      <a:r>
                        <a:rPr sz="2000" b="1" spc="5" dirty="0">
                          <a:solidFill>
                            <a:srgbClr val="00269E"/>
                          </a:solidFill>
                          <a:latin typeface="Arial"/>
                          <a:cs typeface="Arial"/>
                        </a:rPr>
                        <a:t>s</a:t>
                      </a:r>
                      <a:r>
                        <a:rPr sz="2000" b="1" spc="-10" dirty="0">
                          <a:solidFill>
                            <a:srgbClr val="00269E"/>
                          </a:solidFill>
                          <a:latin typeface="Arial"/>
                          <a:cs typeface="Arial"/>
                        </a:rPr>
                        <a:t>i</a:t>
                      </a:r>
                      <a:r>
                        <a:rPr sz="2000" b="1" dirty="0">
                          <a:solidFill>
                            <a:srgbClr val="00269E"/>
                          </a:solidFill>
                          <a:latin typeface="Arial"/>
                          <a:cs typeface="Arial"/>
                        </a:rPr>
                        <a:t>s</a:t>
                      </a:r>
                      <a:endParaRPr sz="2000">
                        <a:latin typeface="Arial"/>
                        <a:cs typeface="Arial"/>
                      </a:endParaRPr>
                    </a:p>
                    <a:p>
                      <a:pPr marL="13970">
                        <a:lnSpc>
                          <a:spcPct val="100000"/>
                        </a:lnSpc>
                        <a:spcBef>
                          <a:spcPts val="10"/>
                        </a:spcBef>
                      </a:pPr>
                      <a:r>
                        <a:rPr sz="3000" spc="569" baseline="2777" dirty="0">
                          <a:solidFill>
                            <a:srgbClr val="00269E"/>
                          </a:solidFill>
                          <a:latin typeface="Wingdings"/>
                          <a:cs typeface="Wingdings"/>
                        </a:rPr>
                        <a:t></a:t>
                      </a:r>
                      <a:r>
                        <a:rPr sz="2000" b="1" spc="380" dirty="0">
                          <a:solidFill>
                            <a:srgbClr val="00269E"/>
                          </a:solidFill>
                          <a:latin typeface="Arial"/>
                          <a:cs typeface="Arial"/>
                        </a:rPr>
                        <a:t>Budgeting</a:t>
                      </a:r>
                      <a:endParaRPr sz="2000">
                        <a:latin typeface="Arial"/>
                        <a:cs typeface="Arial"/>
                      </a:endParaRPr>
                    </a:p>
                    <a:p>
                      <a:pPr marL="83820" marR="939165" indent="-69850">
                        <a:lnSpc>
                          <a:spcPct val="100000"/>
                        </a:lnSpc>
                      </a:pPr>
                      <a:r>
                        <a:rPr sz="3000" spc="-7" baseline="2777" dirty="0">
                          <a:solidFill>
                            <a:srgbClr val="00269E"/>
                          </a:solidFill>
                          <a:latin typeface="Wingdings"/>
                          <a:cs typeface="Wingdings"/>
                        </a:rPr>
                        <a:t></a:t>
                      </a:r>
                      <a:r>
                        <a:rPr sz="2000" b="1" spc="5" dirty="0">
                          <a:solidFill>
                            <a:srgbClr val="00269E"/>
                          </a:solidFill>
                          <a:latin typeface="Arial"/>
                          <a:cs typeface="Arial"/>
                        </a:rPr>
                        <a:t>Ca</a:t>
                      </a:r>
                      <a:r>
                        <a:rPr sz="2000" b="1" spc="-5" dirty="0">
                          <a:solidFill>
                            <a:srgbClr val="00269E"/>
                          </a:solidFill>
                          <a:latin typeface="Arial"/>
                          <a:cs typeface="Arial"/>
                        </a:rPr>
                        <a:t>p</a:t>
                      </a:r>
                      <a:r>
                        <a:rPr sz="2000" b="1" spc="-10" dirty="0">
                          <a:solidFill>
                            <a:srgbClr val="00269E"/>
                          </a:solidFill>
                          <a:latin typeface="Arial"/>
                          <a:cs typeface="Arial"/>
                        </a:rPr>
                        <a:t>i</a:t>
                      </a:r>
                      <a:r>
                        <a:rPr sz="2000" b="1" spc="10" dirty="0">
                          <a:solidFill>
                            <a:srgbClr val="00269E"/>
                          </a:solidFill>
                          <a:latin typeface="Arial"/>
                          <a:cs typeface="Arial"/>
                        </a:rPr>
                        <a:t>t</a:t>
                      </a:r>
                      <a:r>
                        <a:rPr sz="2000" b="1" spc="-5" dirty="0">
                          <a:solidFill>
                            <a:srgbClr val="00269E"/>
                          </a:solidFill>
                          <a:latin typeface="Arial"/>
                          <a:cs typeface="Arial"/>
                        </a:rPr>
                        <a:t>a</a:t>
                      </a:r>
                      <a:r>
                        <a:rPr sz="2000" b="1" dirty="0">
                          <a:solidFill>
                            <a:srgbClr val="00269E"/>
                          </a:solidFill>
                          <a:latin typeface="Arial"/>
                          <a:cs typeface="Arial"/>
                        </a:rPr>
                        <a:t>l </a:t>
                      </a:r>
                      <a:r>
                        <a:rPr sz="2000" b="1" spc="5" dirty="0">
                          <a:solidFill>
                            <a:srgbClr val="00269E"/>
                          </a:solidFill>
                          <a:latin typeface="Arial"/>
                          <a:cs typeface="Arial"/>
                        </a:rPr>
                        <a:t>a</a:t>
                      </a:r>
                      <a:r>
                        <a:rPr sz="2000" b="1" spc="-10" dirty="0">
                          <a:solidFill>
                            <a:srgbClr val="00269E"/>
                          </a:solidFill>
                          <a:latin typeface="Arial"/>
                          <a:cs typeface="Arial"/>
                        </a:rPr>
                        <a:t>ll</a:t>
                      </a:r>
                      <a:r>
                        <a:rPr sz="2000" b="1" spc="5" dirty="0">
                          <a:solidFill>
                            <a:srgbClr val="00269E"/>
                          </a:solidFill>
                          <a:latin typeface="Arial"/>
                          <a:cs typeface="Arial"/>
                        </a:rPr>
                        <a:t>o</a:t>
                      </a:r>
                      <a:r>
                        <a:rPr sz="2000" b="1" spc="-5" dirty="0">
                          <a:solidFill>
                            <a:srgbClr val="00269E"/>
                          </a:solidFill>
                          <a:latin typeface="Arial"/>
                          <a:cs typeface="Arial"/>
                        </a:rPr>
                        <a:t>c</a:t>
                      </a:r>
                      <a:r>
                        <a:rPr sz="2000" b="1" spc="5" dirty="0">
                          <a:solidFill>
                            <a:srgbClr val="00269E"/>
                          </a:solidFill>
                          <a:latin typeface="Arial"/>
                          <a:cs typeface="Arial"/>
                        </a:rPr>
                        <a:t>a</a:t>
                      </a:r>
                      <a:r>
                        <a:rPr sz="2000" b="1" dirty="0">
                          <a:solidFill>
                            <a:srgbClr val="00269E"/>
                          </a:solidFill>
                          <a:latin typeface="Arial"/>
                          <a:cs typeface="Arial"/>
                        </a:rPr>
                        <a:t>t</a:t>
                      </a:r>
                      <a:r>
                        <a:rPr sz="2000" b="1" spc="-10" dirty="0">
                          <a:solidFill>
                            <a:srgbClr val="00269E"/>
                          </a:solidFill>
                          <a:latin typeface="Arial"/>
                          <a:cs typeface="Arial"/>
                        </a:rPr>
                        <a:t>i</a:t>
                      </a:r>
                      <a:r>
                        <a:rPr sz="2000" b="1" spc="5" dirty="0">
                          <a:solidFill>
                            <a:srgbClr val="00269E"/>
                          </a:solidFill>
                          <a:latin typeface="Arial"/>
                          <a:cs typeface="Arial"/>
                        </a:rPr>
                        <a:t>o</a:t>
                      </a:r>
                      <a:r>
                        <a:rPr sz="2000" b="1" dirty="0">
                          <a:solidFill>
                            <a:srgbClr val="00269E"/>
                          </a:solidFill>
                          <a:latin typeface="Arial"/>
                          <a:cs typeface="Arial"/>
                        </a:rPr>
                        <a:t>n</a:t>
                      </a:r>
                      <a:endParaRPr sz="2000">
                        <a:latin typeface="Arial"/>
                        <a:cs typeface="Arial"/>
                      </a:endParaRPr>
                    </a:p>
                    <a:p>
                      <a:pPr marL="153670" marR="373380" indent="-139700">
                        <a:lnSpc>
                          <a:spcPct val="100000"/>
                        </a:lnSpc>
                      </a:pPr>
                      <a:r>
                        <a:rPr sz="3000" spc="-7" baseline="2777" dirty="0">
                          <a:solidFill>
                            <a:srgbClr val="00269E"/>
                          </a:solidFill>
                          <a:latin typeface="Wingdings"/>
                          <a:cs typeface="Wingdings"/>
                        </a:rPr>
                        <a:t></a:t>
                      </a:r>
                      <a:r>
                        <a:rPr sz="2000" b="1" spc="-5" dirty="0">
                          <a:solidFill>
                            <a:srgbClr val="00269E"/>
                          </a:solidFill>
                          <a:latin typeface="Arial"/>
                          <a:cs typeface="Arial"/>
                        </a:rPr>
                        <a:t>E</a:t>
                      </a:r>
                      <a:r>
                        <a:rPr sz="2000" b="1" spc="5" dirty="0">
                          <a:solidFill>
                            <a:srgbClr val="00269E"/>
                          </a:solidFill>
                          <a:latin typeface="Arial"/>
                          <a:cs typeface="Arial"/>
                        </a:rPr>
                        <a:t>a</a:t>
                      </a:r>
                      <a:r>
                        <a:rPr sz="2000" b="1" dirty="0">
                          <a:solidFill>
                            <a:srgbClr val="00269E"/>
                          </a:solidFill>
                          <a:latin typeface="Arial"/>
                          <a:cs typeface="Arial"/>
                        </a:rPr>
                        <a:t>r</a:t>
                      </a:r>
                      <a:r>
                        <a:rPr sz="2000" b="1" spc="-5" dirty="0">
                          <a:solidFill>
                            <a:srgbClr val="00269E"/>
                          </a:solidFill>
                          <a:latin typeface="Arial"/>
                          <a:cs typeface="Arial"/>
                        </a:rPr>
                        <a:t>n</a:t>
                      </a:r>
                      <a:r>
                        <a:rPr sz="2000" b="1" spc="-10" dirty="0">
                          <a:solidFill>
                            <a:srgbClr val="00269E"/>
                          </a:solidFill>
                          <a:latin typeface="Arial"/>
                          <a:cs typeface="Arial"/>
                        </a:rPr>
                        <a:t>i</a:t>
                      </a:r>
                      <a:r>
                        <a:rPr sz="2000" b="1" spc="5" dirty="0">
                          <a:solidFill>
                            <a:srgbClr val="00269E"/>
                          </a:solidFill>
                          <a:latin typeface="Arial"/>
                          <a:cs typeface="Arial"/>
                        </a:rPr>
                        <a:t>n</a:t>
                      </a:r>
                      <a:r>
                        <a:rPr sz="2000" b="1" spc="-5" dirty="0">
                          <a:solidFill>
                            <a:srgbClr val="00269E"/>
                          </a:solidFill>
                          <a:latin typeface="Arial"/>
                          <a:cs typeface="Arial"/>
                        </a:rPr>
                        <a:t>g</a:t>
                      </a:r>
                      <a:r>
                        <a:rPr sz="2000" b="1" dirty="0">
                          <a:solidFill>
                            <a:srgbClr val="00269E"/>
                          </a:solidFill>
                          <a:latin typeface="Arial"/>
                          <a:cs typeface="Arial"/>
                        </a:rPr>
                        <a:t>s  </a:t>
                      </a:r>
                      <a:r>
                        <a:rPr sz="2000" b="1" spc="-1040" dirty="0">
                          <a:solidFill>
                            <a:srgbClr val="00269E"/>
                          </a:solidFill>
                          <a:latin typeface="Arial"/>
                          <a:cs typeface="Arial"/>
                        </a:rPr>
                        <a:t>per</a:t>
                      </a:r>
                      <a:r>
                        <a:rPr sz="2000" b="1" spc="-10" dirty="0">
                          <a:solidFill>
                            <a:srgbClr val="00269E"/>
                          </a:solidFill>
                          <a:latin typeface="Arial"/>
                          <a:cs typeface="Arial"/>
                        </a:rPr>
                        <a:t> </a:t>
                      </a:r>
                      <a:r>
                        <a:rPr sz="2000" b="1" dirty="0">
                          <a:solidFill>
                            <a:srgbClr val="00269E"/>
                          </a:solidFill>
                          <a:latin typeface="Arial"/>
                          <a:cs typeface="Arial"/>
                        </a:rPr>
                        <a:t>share</a:t>
                      </a:r>
                      <a:endParaRPr sz="2000">
                        <a:latin typeface="Arial"/>
                        <a:cs typeface="Arial"/>
                      </a:endParaRPr>
                    </a:p>
                    <a:p>
                      <a:pPr marL="13970">
                        <a:lnSpc>
                          <a:spcPct val="100000"/>
                        </a:lnSpc>
                      </a:pPr>
                      <a:r>
                        <a:rPr sz="3000" spc="944" baseline="2777" dirty="0">
                          <a:solidFill>
                            <a:srgbClr val="00269E"/>
                          </a:solidFill>
                          <a:latin typeface="Wingdings"/>
                          <a:cs typeface="Wingdings"/>
                        </a:rPr>
                        <a:t></a:t>
                      </a:r>
                      <a:r>
                        <a:rPr sz="2000" b="1" spc="630" dirty="0">
                          <a:solidFill>
                            <a:srgbClr val="00269E"/>
                          </a:solidFill>
                          <a:latin typeface="Arial"/>
                          <a:cs typeface="Arial"/>
                        </a:rPr>
                        <a:t>Ratio</a:t>
                      </a:r>
                      <a:r>
                        <a:rPr sz="2000" b="1" spc="-20" dirty="0">
                          <a:solidFill>
                            <a:srgbClr val="00269E"/>
                          </a:solidFill>
                          <a:latin typeface="Arial"/>
                          <a:cs typeface="Arial"/>
                        </a:rPr>
                        <a:t> </a:t>
                      </a:r>
                      <a:r>
                        <a:rPr sz="2000" b="1" spc="-250" dirty="0">
                          <a:solidFill>
                            <a:srgbClr val="00269E"/>
                          </a:solidFill>
                          <a:latin typeface="Arial"/>
                          <a:cs typeface="Arial"/>
                        </a:rPr>
                        <a:t>analysis</a:t>
                      </a:r>
                      <a:endParaRPr sz="2000">
                        <a:latin typeface="Arial"/>
                        <a:cs typeface="Arial"/>
                      </a:endParaRPr>
                    </a:p>
                  </a:txBody>
                  <a:tcPr marL="0" marR="0" marT="11430" marB="0">
                    <a:lnL w="12700">
                      <a:solidFill>
                        <a:srgbClr val="00269E"/>
                      </a:solidFill>
                      <a:prstDash val="solid"/>
                    </a:lnL>
                    <a:lnR w="12700">
                      <a:solidFill>
                        <a:srgbClr val="00269E"/>
                      </a:solidFill>
                      <a:prstDash val="solid"/>
                    </a:lnR>
                    <a:lnT w="53975">
                      <a:solidFill>
                        <a:srgbClr val="00269E"/>
                      </a:solidFill>
                      <a:prstDash val="solid"/>
                    </a:lnT>
                    <a:lnB w="12700">
                      <a:solidFill>
                        <a:srgbClr val="00269E"/>
                      </a:solidFill>
                      <a:prstDash val="solid"/>
                    </a:lnB>
                    <a:solidFill>
                      <a:srgbClr val="BFFDF8"/>
                    </a:solidFill>
                  </a:tcPr>
                </a:tc>
                <a:tc>
                  <a:txBody>
                    <a:bodyPr/>
                    <a:lstStyle/>
                    <a:p>
                      <a:pPr>
                        <a:lnSpc>
                          <a:spcPct val="100000"/>
                        </a:lnSpc>
                      </a:pPr>
                      <a:endParaRPr sz="1900">
                        <a:latin typeface="Times New Roman"/>
                        <a:cs typeface="Times New Roman"/>
                      </a:endParaRPr>
                    </a:p>
                  </a:txBody>
                  <a:tcPr marL="0" marR="0" marT="0" marB="0">
                    <a:lnL w="12700" cap="flat" cmpd="sng" algn="ctr">
                      <a:solidFill>
                        <a:srgbClr val="00269E"/>
                      </a:solidFill>
                      <a:prstDash val="solid"/>
                      <a:round/>
                      <a:headEnd type="none" w="med" len="med"/>
                      <a:tailEnd type="none" w="med" len="med"/>
                    </a:lnL>
                    <a:solidFill>
                      <a:srgbClr val="00269E"/>
                    </a:solidFill>
                  </a:tcPr>
                </a:tc>
              </a:tr>
              <a:tr h="76200">
                <a:tc>
                  <a:txBody>
                    <a:bodyPr/>
                    <a:lstStyle/>
                    <a:p>
                      <a:pPr>
                        <a:lnSpc>
                          <a:spcPct val="100000"/>
                        </a:lnSpc>
                      </a:pPr>
                      <a:endParaRPr sz="300">
                        <a:latin typeface="Times New Roman"/>
                        <a:cs typeface="Times New Roman"/>
                      </a:endParaRPr>
                    </a:p>
                  </a:txBody>
                  <a:tcPr marL="0" marR="0" marT="0" marB="0">
                    <a:lnR w="12700">
                      <a:solidFill>
                        <a:srgbClr val="00269E"/>
                      </a:solidFill>
                      <a:prstDash val="solid"/>
                    </a:lnR>
                    <a:lnT w="12700">
                      <a:solidFill>
                        <a:srgbClr val="00269E"/>
                      </a:solidFill>
                      <a:prstDash val="solid"/>
                    </a:lnT>
                  </a:tcPr>
                </a:tc>
                <a:tc>
                  <a:txBody>
                    <a:bodyPr/>
                    <a:lstStyle/>
                    <a:p>
                      <a:pPr>
                        <a:lnSpc>
                          <a:spcPct val="100000"/>
                        </a:lnSpc>
                      </a:pPr>
                      <a:endParaRPr sz="300">
                        <a:latin typeface="Times New Roman"/>
                        <a:cs typeface="Times New Roman"/>
                      </a:endParaRPr>
                    </a:p>
                  </a:txBody>
                  <a:tcPr marL="0" marR="0" marT="0" marB="0">
                    <a:lnL w="12700" cap="flat" cmpd="sng" algn="ctr">
                      <a:solidFill>
                        <a:srgbClr val="00269E"/>
                      </a:solidFill>
                      <a:prstDash val="solid"/>
                      <a:round/>
                      <a:headEnd type="none" w="med" len="med"/>
                      <a:tailEnd type="none" w="med" len="med"/>
                    </a:lnL>
                    <a:lnT w="12700" cap="flat" cmpd="sng" algn="ctr">
                      <a:solidFill>
                        <a:srgbClr val="00269E"/>
                      </a:solidFill>
                      <a:prstDash val="solid"/>
                      <a:round/>
                      <a:headEnd type="none" w="med" len="med"/>
                      <a:tailEnd type="none" w="med" len="med"/>
                    </a:lnT>
                    <a:solidFill>
                      <a:srgbClr val="00269E"/>
                    </a:solidFill>
                  </a:tcPr>
                </a:tc>
                <a:tc>
                  <a:txBody>
                    <a:bodyPr/>
                    <a:lstStyle/>
                    <a:p>
                      <a:pPr>
                        <a:lnSpc>
                          <a:spcPct val="100000"/>
                        </a:lnSpc>
                      </a:pPr>
                      <a:endParaRPr sz="300">
                        <a:latin typeface="Times New Roman"/>
                        <a:cs typeface="Times New Roman"/>
                      </a:endParaRPr>
                    </a:p>
                  </a:txBody>
                  <a:tcPr marL="0" marR="0" marT="0" marB="0">
                    <a:solidFill>
                      <a:srgbClr val="00269E"/>
                    </a:solidFill>
                  </a:tcPr>
                </a:tc>
              </a:tr>
            </a:tbl>
          </a:graphicData>
        </a:graphic>
      </p:graphicFrame>
      <p:grpSp>
        <p:nvGrpSpPr>
          <p:cNvPr id="7" name="object 7"/>
          <p:cNvGrpSpPr/>
          <p:nvPr/>
        </p:nvGrpSpPr>
        <p:grpSpPr>
          <a:xfrm>
            <a:off x="1295400" y="64769"/>
            <a:ext cx="6629400" cy="1814830"/>
            <a:chOff x="1295400" y="64769"/>
            <a:chExt cx="6629400" cy="1814830"/>
          </a:xfrm>
        </p:grpSpPr>
        <p:sp>
          <p:nvSpPr>
            <p:cNvPr id="8" name="object 8"/>
            <p:cNvSpPr/>
            <p:nvPr/>
          </p:nvSpPr>
          <p:spPr>
            <a:xfrm>
              <a:off x="1371600" y="380999"/>
              <a:ext cx="909319" cy="0"/>
            </a:xfrm>
            <a:custGeom>
              <a:avLst/>
              <a:gdLst/>
              <a:ahLst/>
              <a:cxnLst/>
              <a:rect l="l" t="t" r="r" b="b"/>
              <a:pathLst>
                <a:path w="909319">
                  <a:moveTo>
                    <a:pt x="0" y="0"/>
                  </a:moveTo>
                  <a:lnTo>
                    <a:pt x="909319" y="0"/>
                  </a:lnTo>
                </a:path>
              </a:pathLst>
            </a:custGeom>
            <a:ln w="50676">
              <a:solidFill>
                <a:srgbClr val="6D0042"/>
              </a:solidFill>
            </a:ln>
          </p:spPr>
          <p:txBody>
            <a:bodyPr wrap="square" lIns="0" tIns="0" rIns="0" bIns="0" rtlCol="0"/>
            <a:lstStyle/>
            <a:p>
              <a:endParaRPr/>
            </a:p>
          </p:txBody>
        </p:sp>
        <p:sp>
          <p:nvSpPr>
            <p:cNvPr id="9" name="object 9"/>
            <p:cNvSpPr/>
            <p:nvPr/>
          </p:nvSpPr>
          <p:spPr>
            <a:xfrm>
              <a:off x="1295400" y="355599"/>
              <a:ext cx="152400" cy="1524000"/>
            </a:xfrm>
            <a:custGeom>
              <a:avLst/>
              <a:gdLst/>
              <a:ahLst/>
              <a:cxnLst/>
              <a:rect l="l" t="t" r="r" b="b"/>
              <a:pathLst>
                <a:path w="152400" h="1524000">
                  <a:moveTo>
                    <a:pt x="152400" y="1371600"/>
                  </a:moveTo>
                  <a:lnTo>
                    <a:pt x="101600" y="1371600"/>
                  </a:lnTo>
                  <a:lnTo>
                    <a:pt x="101600" y="0"/>
                  </a:lnTo>
                  <a:lnTo>
                    <a:pt x="50800" y="0"/>
                  </a:lnTo>
                  <a:lnTo>
                    <a:pt x="50800" y="1371600"/>
                  </a:lnTo>
                  <a:lnTo>
                    <a:pt x="0" y="1371600"/>
                  </a:lnTo>
                  <a:lnTo>
                    <a:pt x="76200" y="1524000"/>
                  </a:lnTo>
                  <a:lnTo>
                    <a:pt x="152400" y="1371600"/>
                  </a:lnTo>
                  <a:close/>
                </a:path>
              </a:pathLst>
            </a:custGeom>
            <a:solidFill>
              <a:srgbClr val="6D0042"/>
            </a:solidFill>
          </p:spPr>
          <p:txBody>
            <a:bodyPr wrap="square" lIns="0" tIns="0" rIns="0" bIns="0" rtlCol="0"/>
            <a:lstStyle/>
            <a:p>
              <a:endParaRPr/>
            </a:p>
          </p:txBody>
        </p:sp>
        <p:sp>
          <p:nvSpPr>
            <p:cNvPr id="10" name="object 10"/>
            <p:cNvSpPr/>
            <p:nvPr/>
          </p:nvSpPr>
          <p:spPr>
            <a:xfrm>
              <a:off x="7015479" y="380999"/>
              <a:ext cx="833119" cy="0"/>
            </a:xfrm>
            <a:custGeom>
              <a:avLst/>
              <a:gdLst/>
              <a:ahLst/>
              <a:cxnLst/>
              <a:rect l="l" t="t" r="r" b="b"/>
              <a:pathLst>
                <a:path w="833120">
                  <a:moveTo>
                    <a:pt x="0" y="0"/>
                  </a:moveTo>
                  <a:lnTo>
                    <a:pt x="833120" y="0"/>
                  </a:lnTo>
                </a:path>
              </a:pathLst>
            </a:custGeom>
            <a:ln w="50676">
              <a:solidFill>
                <a:srgbClr val="6D0042"/>
              </a:solidFill>
            </a:ln>
          </p:spPr>
          <p:txBody>
            <a:bodyPr wrap="square" lIns="0" tIns="0" rIns="0" bIns="0" rtlCol="0"/>
            <a:lstStyle/>
            <a:p>
              <a:endParaRPr/>
            </a:p>
          </p:txBody>
        </p:sp>
        <p:sp>
          <p:nvSpPr>
            <p:cNvPr id="11" name="object 11"/>
            <p:cNvSpPr/>
            <p:nvPr/>
          </p:nvSpPr>
          <p:spPr>
            <a:xfrm>
              <a:off x="2357120" y="147319"/>
              <a:ext cx="5567680" cy="1732280"/>
            </a:xfrm>
            <a:custGeom>
              <a:avLst/>
              <a:gdLst/>
              <a:ahLst/>
              <a:cxnLst/>
              <a:rect l="l" t="t" r="r" b="b"/>
              <a:pathLst>
                <a:path w="5567680" h="1732280">
                  <a:moveTo>
                    <a:pt x="4734560" y="0"/>
                  </a:moveTo>
                  <a:lnTo>
                    <a:pt x="0" y="0"/>
                  </a:lnTo>
                  <a:lnTo>
                    <a:pt x="0" y="500380"/>
                  </a:lnTo>
                  <a:lnTo>
                    <a:pt x="0" y="576580"/>
                  </a:lnTo>
                  <a:lnTo>
                    <a:pt x="2242820" y="576580"/>
                  </a:lnTo>
                  <a:lnTo>
                    <a:pt x="2242820" y="919480"/>
                  </a:lnTo>
                  <a:lnTo>
                    <a:pt x="2192020" y="919480"/>
                  </a:lnTo>
                  <a:lnTo>
                    <a:pt x="2266950" y="1071880"/>
                  </a:lnTo>
                  <a:lnTo>
                    <a:pt x="2343150" y="919480"/>
                  </a:lnTo>
                  <a:lnTo>
                    <a:pt x="2293620" y="919480"/>
                  </a:lnTo>
                  <a:lnTo>
                    <a:pt x="2293620" y="576580"/>
                  </a:lnTo>
                  <a:lnTo>
                    <a:pt x="4734560" y="576580"/>
                  </a:lnTo>
                  <a:lnTo>
                    <a:pt x="4734560" y="500380"/>
                  </a:lnTo>
                  <a:lnTo>
                    <a:pt x="4734560" y="0"/>
                  </a:lnTo>
                  <a:close/>
                </a:path>
                <a:path w="5567680" h="1732280">
                  <a:moveTo>
                    <a:pt x="5567680" y="1579880"/>
                  </a:moveTo>
                  <a:lnTo>
                    <a:pt x="5516880" y="1579880"/>
                  </a:lnTo>
                  <a:lnTo>
                    <a:pt x="5516880" y="208280"/>
                  </a:lnTo>
                  <a:lnTo>
                    <a:pt x="5466080" y="208280"/>
                  </a:lnTo>
                  <a:lnTo>
                    <a:pt x="5466080" y="1579880"/>
                  </a:lnTo>
                  <a:lnTo>
                    <a:pt x="5415280" y="1579880"/>
                  </a:lnTo>
                  <a:lnTo>
                    <a:pt x="5491480" y="1732280"/>
                  </a:lnTo>
                  <a:lnTo>
                    <a:pt x="5567680" y="1579880"/>
                  </a:lnTo>
                  <a:close/>
                </a:path>
              </a:pathLst>
            </a:custGeom>
            <a:solidFill>
              <a:srgbClr val="6D0042"/>
            </a:solidFill>
          </p:spPr>
          <p:txBody>
            <a:bodyPr wrap="square" lIns="0" tIns="0" rIns="0" bIns="0" rtlCol="0"/>
            <a:lstStyle/>
            <a:p>
              <a:endParaRPr/>
            </a:p>
          </p:txBody>
        </p:sp>
        <p:sp>
          <p:nvSpPr>
            <p:cNvPr id="12" name="object 12"/>
            <p:cNvSpPr/>
            <p:nvPr/>
          </p:nvSpPr>
          <p:spPr>
            <a:xfrm>
              <a:off x="2357119" y="147319"/>
              <a:ext cx="4734560" cy="576580"/>
            </a:xfrm>
            <a:custGeom>
              <a:avLst/>
              <a:gdLst/>
              <a:ahLst/>
              <a:cxnLst/>
              <a:rect l="l" t="t" r="r" b="b"/>
              <a:pathLst>
                <a:path w="4734559" h="576580">
                  <a:moveTo>
                    <a:pt x="2367280" y="576579"/>
                  </a:moveTo>
                  <a:lnTo>
                    <a:pt x="0" y="576579"/>
                  </a:lnTo>
                  <a:lnTo>
                    <a:pt x="0" y="0"/>
                  </a:lnTo>
                  <a:lnTo>
                    <a:pt x="4734559" y="0"/>
                  </a:lnTo>
                  <a:lnTo>
                    <a:pt x="4734559" y="576579"/>
                  </a:lnTo>
                  <a:lnTo>
                    <a:pt x="2367280" y="576579"/>
                  </a:lnTo>
                  <a:close/>
                </a:path>
              </a:pathLst>
            </a:custGeom>
            <a:ln w="12579">
              <a:solidFill>
                <a:srgbClr val="6D0042"/>
              </a:solidFill>
            </a:ln>
          </p:spPr>
          <p:txBody>
            <a:bodyPr wrap="square" lIns="0" tIns="0" rIns="0" bIns="0" rtlCol="0"/>
            <a:lstStyle/>
            <a:p>
              <a:endParaRPr/>
            </a:p>
          </p:txBody>
        </p:sp>
        <p:sp>
          <p:nvSpPr>
            <p:cNvPr id="13" name="object 13"/>
            <p:cNvSpPr/>
            <p:nvPr/>
          </p:nvSpPr>
          <p:spPr>
            <a:xfrm>
              <a:off x="2280919" y="71119"/>
              <a:ext cx="4734560" cy="576580"/>
            </a:xfrm>
            <a:custGeom>
              <a:avLst/>
              <a:gdLst/>
              <a:ahLst/>
              <a:cxnLst/>
              <a:rect l="l" t="t" r="r" b="b"/>
              <a:pathLst>
                <a:path w="4734559" h="576580">
                  <a:moveTo>
                    <a:pt x="4734559" y="0"/>
                  </a:moveTo>
                  <a:lnTo>
                    <a:pt x="0" y="0"/>
                  </a:lnTo>
                  <a:lnTo>
                    <a:pt x="0" y="576579"/>
                  </a:lnTo>
                  <a:lnTo>
                    <a:pt x="4734559" y="576579"/>
                  </a:lnTo>
                  <a:close/>
                </a:path>
              </a:pathLst>
            </a:custGeom>
            <a:solidFill>
              <a:srgbClr val="FCE2B9"/>
            </a:solidFill>
          </p:spPr>
          <p:txBody>
            <a:bodyPr wrap="square" lIns="0" tIns="0" rIns="0" bIns="0" rtlCol="0"/>
            <a:lstStyle/>
            <a:p>
              <a:endParaRPr/>
            </a:p>
          </p:txBody>
        </p:sp>
        <p:sp>
          <p:nvSpPr>
            <p:cNvPr id="14" name="object 14"/>
            <p:cNvSpPr/>
            <p:nvPr/>
          </p:nvSpPr>
          <p:spPr>
            <a:xfrm>
              <a:off x="2280919" y="71119"/>
              <a:ext cx="4734560" cy="576580"/>
            </a:xfrm>
            <a:custGeom>
              <a:avLst/>
              <a:gdLst/>
              <a:ahLst/>
              <a:cxnLst/>
              <a:rect l="l" t="t" r="r" b="b"/>
              <a:pathLst>
                <a:path w="4734559" h="576580">
                  <a:moveTo>
                    <a:pt x="2367280" y="576579"/>
                  </a:moveTo>
                  <a:lnTo>
                    <a:pt x="0" y="576579"/>
                  </a:lnTo>
                  <a:lnTo>
                    <a:pt x="0" y="0"/>
                  </a:lnTo>
                  <a:lnTo>
                    <a:pt x="4734559" y="0"/>
                  </a:lnTo>
                  <a:lnTo>
                    <a:pt x="4734559" y="576579"/>
                  </a:lnTo>
                  <a:lnTo>
                    <a:pt x="2367280" y="576579"/>
                  </a:lnTo>
                  <a:close/>
                </a:path>
              </a:pathLst>
            </a:custGeom>
            <a:ln w="12579">
              <a:solidFill>
                <a:srgbClr val="6D0042"/>
              </a:solidFill>
            </a:ln>
          </p:spPr>
          <p:txBody>
            <a:bodyPr wrap="square" lIns="0" tIns="0" rIns="0" bIns="0" rtlCol="0"/>
            <a:lstStyle/>
            <a:p>
              <a:endParaRPr/>
            </a:p>
          </p:txBody>
        </p:sp>
      </p:grpSp>
      <p:sp>
        <p:nvSpPr>
          <p:cNvPr id="15" name="object 15"/>
          <p:cNvSpPr txBox="1">
            <a:spLocks noGrp="1"/>
          </p:cNvSpPr>
          <p:nvPr>
            <p:ph type="title"/>
          </p:nvPr>
        </p:nvSpPr>
        <p:spPr>
          <a:xfrm>
            <a:off x="2280920" y="71119"/>
            <a:ext cx="4734560" cy="576580"/>
          </a:xfrm>
          <a:prstGeom prst="rect">
            <a:avLst/>
          </a:prstGeom>
        </p:spPr>
        <p:txBody>
          <a:bodyPr vert="horz" wrap="square" lIns="0" tIns="44450" rIns="0" bIns="0" rtlCol="0">
            <a:spAutoFit/>
          </a:bodyPr>
          <a:lstStyle/>
          <a:p>
            <a:pPr marL="467359">
              <a:lnSpc>
                <a:spcPct val="100000"/>
              </a:lnSpc>
              <a:spcBef>
                <a:spcPts val="350"/>
              </a:spcBef>
            </a:pPr>
            <a:r>
              <a:rPr sz="3200" b="1" spc="-5" dirty="0">
                <a:solidFill>
                  <a:srgbClr val="6D0042"/>
                </a:solidFill>
                <a:latin typeface="Arial"/>
                <a:cs typeface="Arial"/>
              </a:rPr>
              <a:t>Information</a:t>
            </a:r>
            <a:r>
              <a:rPr sz="3200" b="1" spc="-20" dirty="0">
                <a:solidFill>
                  <a:srgbClr val="6D0042"/>
                </a:solidFill>
                <a:latin typeface="Arial"/>
                <a:cs typeface="Arial"/>
              </a:rPr>
              <a:t> </a:t>
            </a:r>
            <a:r>
              <a:rPr sz="3200" b="1" dirty="0">
                <a:solidFill>
                  <a:srgbClr val="6D0042"/>
                </a:solidFill>
                <a:latin typeface="Arial"/>
                <a:cs typeface="Arial"/>
              </a:rPr>
              <a:t>System</a:t>
            </a:r>
            <a:endParaRPr sz="3200">
              <a:latin typeface="Arial"/>
              <a:cs typeface="Arial"/>
            </a:endParaRPr>
          </a:p>
        </p:txBody>
      </p:sp>
      <p:grpSp>
        <p:nvGrpSpPr>
          <p:cNvPr id="16" name="object 16"/>
          <p:cNvGrpSpPr/>
          <p:nvPr/>
        </p:nvGrpSpPr>
        <p:grpSpPr>
          <a:xfrm>
            <a:off x="2514600" y="1207769"/>
            <a:ext cx="4191000" cy="5656580"/>
            <a:chOff x="2514600" y="1207769"/>
            <a:chExt cx="4191000" cy="5656580"/>
          </a:xfrm>
        </p:grpSpPr>
        <p:sp>
          <p:nvSpPr>
            <p:cNvPr id="17" name="object 17"/>
            <p:cNvSpPr/>
            <p:nvPr/>
          </p:nvSpPr>
          <p:spPr>
            <a:xfrm>
              <a:off x="2514600" y="1290319"/>
              <a:ext cx="4191000" cy="5567680"/>
            </a:xfrm>
            <a:custGeom>
              <a:avLst/>
              <a:gdLst/>
              <a:ahLst/>
              <a:cxnLst/>
              <a:rect l="l" t="t" r="r" b="b"/>
              <a:pathLst>
                <a:path w="4191000" h="5567680">
                  <a:moveTo>
                    <a:pt x="1066800" y="1351280"/>
                  </a:moveTo>
                  <a:lnTo>
                    <a:pt x="152400" y="1351280"/>
                  </a:lnTo>
                  <a:lnTo>
                    <a:pt x="152400" y="1300480"/>
                  </a:lnTo>
                  <a:lnTo>
                    <a:pt x="0" y="1376680"/>
                  </a:lnTo>
                  <a:lnTo>
                    <a:pt x="152400" y="1452880"/>
                  </a:lnTo>
                  <a:lnTo>
                    <a:pt x="152400" y="1402080"/>
                  </a:lnTo>
                  <a:lnTo>
                    <a:pt x="1066800" y="1402080"/>
                  </a:lnTo>
                  <a:lnTo>
                    <a:pt x="1066800" y="1351280"/>
                  </a:lnTo>
                  <a:close/>
                </a:path>
                <a:path w="4191000" h="5567680">
                  <a:moveTo>
                    <a:pt x="4191000" y="1376680"/>
                  </a:moveTo>
                  <a:lnTo>
                    <a:pt x="4038600" y="1300480"/>
                  </a:lnTo>
                  <a:lnTo>
                    <a:pt x="4038600" y="1351280"/>
                  </a:lnTo>
                  <a:lnTo>
                    <a:pt x="3399790" y="1351280"/>
                  </a:lnTo>
                  <a:lnTo>
                    <a:pt x="3399790" y="0"/>
                  </a:lnTo>
                  <a:lnTo>
                    <a:pt x="3323590" y="0"/>
                  </a:lnTo>
                  <a:lnTo>
                    <a:pt x="3323590" y="1351280"/>
                  </a:lnTo>
                  <a:lnTo>
                    <a:pt x="3124200" y="1351280"/>
                  </a:lnTo>
                  <a:lnTo>
                    <a:pt x="3124200" y="1402080"/>
                  </a:lnTo>
                  <a:lnTo>
                    <a:pt x="3323590" y="1402080"/>
                  </a:lnTo>
                  <a:lnTo>
                    <a:pt x="3323590" y="5567680"/>
                  </a:lnTo>
                  <a:lnTo>
                    <a:pt x="3399790" y="5567680"/>
                  </a:lnTo>
                  <a:lnTo>
                    <a:pt x="3399790" y="1402080"/>
                  </a:lnTo>
                  <a:lnTo>
                    <a:pt x="4038600" y="1402080"/>
                  </a:lnTo>
                  <a:lnTo>
                    <a:pt x="4038600" y="1452880"/>
                  </a:lnTo>
                  <a:lnTo>
                    <a:pt x="4191000" y="1376680"/>
                  </a:lnTo>
                  <a:close/>
                </a:path>
              </a:pathLst>
            </a:custGeom>
            <a:solidFill>
              <a:srgbClr val="00269E"/>
            </a:solidFill>
          </p:spPr>
          <p:txBody>
            <a:bodyPr wrap="square" lIns="0" tIns="0" rIns="0" bIns="0" rtlCol="0"/>
            <a:lstStyle/>
            <a:p>
              <a:endParaRPr/>
            </a:p>
          </p:txBody>
        </p:sp>
        <p:sp>
          <p:nvSpPr>
            <p:cNvPr id="18" name="object 18"/>
            <p:cNvSpPr/>
            <p:nvPr/>
          </p:nvSpPr>
          <p:spPr>
            <a:xfrm>
              <a:off x="3475989" y="1290319"/>
              <a:ext cx="2438400" cy="5567680"/>
            </a:xfrm>
            <a:custGeom>
              <a:avLst/>
              <a:gdLst/>
              <a:ahLst/>
              <a:cxnLst/>
              <a:rect l="l" t="t" r="r" b="b"/>
              <a:pathLst>
                <a:path w="2438400" h="5567680">
                  <a:moveTo>
                    <a:pt x="0" y="5567680"/>
                  </a:moveTo>
                  <a:lnTo>
                    <a:pt x="0" y="0"/>
                  </a:lnTo>
                  <a:lnTo>
                    <a:pt x="2438400" y="0"/>
                  </a:lnTo>
                  <a:lnTo>
                    <a:pt x="2438400" y="5567680"/>
                  </a:lnTo>
                </a:path>
              </a:pathLst>
            </a:custGeom>
            <a:ln w="12579">
              <a:solidFill>
                <a:srgbClr val="00269E"/>
              </a:solidFill>
            </a:ln>
          </p:spPr>
          <p:txBody>
            <a:bodyPr wrap="square" lIns="0" tIns="0" rIns="0" bIns="0" rtlCol="0"/>
            <a:lstStyle/>
            <a:p>
              <a:endParaRPr/>
            </a:p>
          </p:txBody>
        </p:sp>
        <p:sp>
          <p:nvSpPr>
            <p:cNvPr id="19" name="object 19"/>
            <p:cNvSpPr/>
            <p:nvPr/>
          </p:nvSpPr>
          <p:spPr>
            <a:xfrm>
              <a:off x="3399789" y="1214119"/>
              <a:ext cx="2438400" cy="5643880"/>
            </a:xfrm>
            <a:custGeom>
              <a:avLst/>
              <a:gdLst/>
              <a:ahLst/>
              <a:cxnLst/>
              <a:rect l="l" t="t" r="r" b="b"/>
              <a:pathLst>
                <a:path w="2438400" h="5643880">
                  <a:moveTo>
                    <a:pt x="2438400" y="5643880"/>
                  </a:moveTo>
                  <a:lnTo>
                    <a:pt x="0" y="5643880"/>
                  </a:lnTo>
                  <a:lnTo>
                    <a:pt x="0" y="0"/>
                  </a:lnTo>
                  <a:lnTo>
                    <a:pt x="2438400" y="0"/>
                  </a:lnTo>
                  <a:lnTo>
                    <a:pt x="2438400" y="5643880"/>
                  </a:lnTo>
                  <a:close/>
                </a:path>
              </a:pathLst>
            </a:custGeom>
            <a:solidFill>
              <a:srgbClr val="FBD0C0"/>
            </a:solidFill>
          </p:spPr>
          <p:txBody>
            <a:bodyPr wrap="square" lIns="0" tIns="0" rIns="0" bIns="0" rtlCol="0"/>
            <a:lstStyle/>
            <a:p>
              <a:endParaRPr/>
            </a:p>
          </p:txBody>
        </p:sp>
        <p:sp>
          <p:nvSpPr>
            <p:cNvPr id="20" name="object 20"/>
            <p:cNvSpPr/>
            <p:nvPr/>
          </p:nvSpPr>
          <p:spPr>
            <a:xfrm>
              <a:off x="3399789" y="1214119"/>
              <a:ext cx="2438400" cy="5643880"/>
            </a:xfrm>
            <a:custGeom>
              <a:avLst/>
              <a:gdLst/>
              <a:ahLst/>
              <a:cxnLst/>
              <a:rect l="l" t="t" r="r" b="b"/>
              <a:pathLst>
                <a:path w="2438400" h="5643880">
                  <a:moveTo>
                    <a:pt x="0" y="5643880"/>
                  </a:moveTo>
                  <a:lnTo>
                    <a:pt x="0" y="0"/>
                  </a:lnTo>
                  <a:lnTo>
                    <a:pt x="2438400" y="0"/>
                  </a:lnTo>
                  <a:lnTo>
                    <a:pt x="2438400" y="5643880"/>
                  </a:lnTo>
                </a:path>
              </a:pathLst>
            </a:custGeom>
            <a:ln w="12579">
              <a:solidFill>
                <a:srgbClr val="00269E"/>
              </a:solidFill>
            </a:ln>
          </p:spPr>
          <p:txBody>
            <a:bodyPr wrap="square" lIns="0" tIns="0" rIns="0" bIns="0" rtlCol="0"/>
            <a:lstStyle/>
            <a:p>
              <a:endParaRPr/>
            </a:p>
          </p:txBody>
        </p:sp>
      </p:grpSp>
      <p:sp>
        <p:nvSpPr>
          <p:cNvPr id="21" name="object 21"/>
          <p:cNvSpPr txBox="1"/>
          <p:nvPr/>
        </p:nvSpPr>
        <p:spPr>
          <a:xfrm>
            <a:off x="3477259" y="1245870"/>
            <a:ext cx="2259330" cy="4547870"/>
          </a:xfrm>
          <a:prstGeom prst="rect">
            <a:avLst/>
          </a:prstGeom>
        </p:spPr>
        <p:txBody>
          <a:bodyPr vert="horz" wrap="square" lIns="0" tIns="12700" rIns="0" bIns="0" rtlCol="0">
            <a:spAutoFit/>
          </a:bodyPr>
          <a:lstStyle/>
          <a:p>
            <a:pPr marL="285750" marR="133985" indent="-120650">
              <a:lnSpc>
                <a:spcPct val="100000"/>
              </a:lnSpc>
              <a:spcBef>
                <a:spcPts val="100"/>
              </a:spcBef>
            </a:pPr>
            <a:r>
              <a:rPr sz="2000" b="1" dirty="0">
                <a:solidFill>
                  <a:srgbClr val="6D0042"/>
                </a:solidFill>
                <a:latin typeface="Arial"/>
                <a:cs typeface="Arial"/>
              </a:rPr>
              <a:t>Cost &amp;</a:t>
            </a:r>
            <a:r>
              <a:rPr sz="2000" b="1" spc="-60" dirty="0">
                <a:solidFill>
                  <a:srgbClr val="6D0042"/>
                </a:solidFill>
                <a:latin typeface="Arial"/>
                <a:cs typeface="Arial"/>
              </a:rPr>
              <a:t> </a:t>
            </a:r>
            <a:r>
              <a:rPr sz="2000" b="1" spc="-5" dirty="0">
                <a:solidFill>
                  <a:srgbClr val="6D0042"/>
                </a:solidFill>
                <a:latin typeface="Arial"/>
                <a:cs typeface="Arial"/>
              </a:rPr>
              <a:t>Revenue  Determination</a:t>
            </a:r>
            <a:endParaRPr sz="2000">
              <a:latin typeface="Arial"/>
              <a:cs typeface="Arial"/>
            </a:endParaRPr>
          </a:p>
          <a:p>
            <a:pPr marL="12700">
              <a:lnSpc>
                <a:spcPct val="100000"/>
              </a:lnSpc>
              <a:spcBef>
                <a:spcPts val="500"/>
              </a:spcBef>
            </a:pPr>
            <a:r>
              <a:rPr sz="3000" spc="1425" baseline="2777" dirty="0">
                <a:solidFill>
                  <a:srgbClr val="00269E"/>
                </a:solidFill>
                <a:latin typeface="Wingdings"/>
                <a:cs typeface="Wingdings"/>
              </a:rPr>
              <a:t></a:t>
            </a:r>
            <a:r>
              <a:rPr sz="2000" b="1" spc="950" dirty="0">
                <a:solidFill>
                  <a:srgbClr val="00269E"/>
                </a:solidFill>
                <a:latin typeface="Arial"/>
                <a:cs typeface="Arial"/>
              </a:rPr>
              <a:t>Job</a:t>
            </a:r>
            <a:r>
              <a:rPr sz="2000" b="1" spc="-40" dirty="0">
                <a:solidFill>
                  <a:srgbClr val="00269E"/>
                </a:solidFill>
                <a:latin typeface="Arial"/>
                <a:cs typeface="Arial"/>
              </a:rPr>
              <a:t> </a:t>
            </a:r>
            <a:r>
              <a:rPr sz="2000" b="1" spc="-5" dirty="0">
                <a:solidFill>
                  <a:srgbClr val="00269E"/>
                </a:solidFill>
                <a:latin typeface="Arial"/>
                <a:cs typeface="Arial"/>
              </a:rPr>
              <a:t>costing</a:t>
            </a:r>
            <a:endParaRPr sz="2000">
              <a:latin typeface="Arial"/>
              <a:cs typeface="Arial"/>
            </a:endParaRPr>
          </a:p>
          <a:p>
            <a:pPr marL="12700">
              <a:lnSpc>
                <a:spcPct val="100000"/>
              </a:lnSpc>
            </a:pPr>
            <a:r>
              <a:rPr sz="3000" spc="705" baseline="2777" dirty="0">
                <a:solidFill>
                  <a:srgbClr val="00269E"/>
                </a:solidFill>
                <a:latin typeface="Wingdings"/>
                <a:cs typeface="Wingdings"/>
              </a:rPr>
              <a:t></a:t>
            </a:r>
            <a:r>
              <a:rPr sz="2000" b="1" spc="470" dirty="0">
                <a:solidFill>
                  <a:srgbClr val="00269E"/>
                </a:solidFill>
                <a:latin typeface="Arial"/>
                <a:cs typeface="Arial"/>
              </a:rPr>
              <a:t>Process</a:t>
            </a:r>
            <a:r>
              <a:rPr sz="2000" b="1" spc="-30" dirty="0">
                <a:solidFill>
                  <a:srgbClr val="00269E"/>
                </a:solidFill>
                <a:latin typeface="Arial"/>
                <a:cs typeface="Arial"/>
              </a:rPr>
              <a:t> </a:t>
            </a:r>
            <a:r>
              <a:rPr sz="2000" b="1" spc="-520" dirty="0">
                <a:solidFill>
                  <a:srgbClr val="00269E"/>
                </a:solidFill>
                <a:latin typeface="Arial"/>
                <a:cs typeface="Arial"/>
              </a:rPr>
              <a:t>costing</a:t>
            </a:r>
            <a:endParaRPr sz="2000">
              <a:latin typeface="Arial"/>
              <a:cs typeface="Arial"/>
            </a:endParaRPr>
          </a:p>
          <a:p>
            <a:pPr marL="12700">
              <a:lnSpc>
                <a:spcPct val="100000"/>
              </a:lnSpc>
            </a:pPr>
            <a:r>
              <a:rPr sz="3000" spc="1425" baseline="2777" dirty="0">
                <a:solidFill>
                  <a:srgbClr val="00269E"/>
                </a:solidFill>
                <a:latin typeface="Wingdings"/>
                <a:cs typeface="Wingdings"/>
              </a:rPr>
              <a:t></a:t>
            </a:r>
            <a:r>
              <a:rPr sz="2000" b="1" spc="950" dirty="0">
                <a:solidFill>
                  <a:srgbClr val="00269E"/>
                </a:solidFill>
                <a:latin typeface="Arial"/>
                <a:cs typeface="Arial"/>
              </a:rPr>
              <a:t>ABC</a:t>
            </a:r>
            <a:endParaRPr sz="2000">
              <a:latin typeface="Arial"/>
              <a:cs typeface="Arial"/>
            </a:endParaRPr>
          </a:p>
          <a:p>
            <a:pPr marL="12700">
              <a:lnSpc>
                <a:spcPct val="100000"/>
              </a:lnSpc>
            </a:pPr>
            <a:r>
              <a:rPr sz="3000" spc="944" baseline="2777" dirty="0">
                <a:solidFill>
                  <a:srgbClr val="00269E"/>
                </a:solidFill>
                <a:latin typeface="Wingdings"/>
                <a:cs typeface="Wingdings"/>
              </a:rPr>
              <a:t></a:t>
            </a:r>
            <a:r>
              <a:rPr sz="2000" b="1" spc="630" dirty="0">
                <a:solidFill>
                  <a:srgbClr val="00269E"/>
                </a:solidFill>
                <a:latin typeface="Arial"/>
                <a:cs typeface="Arial"/>
              </a:rPr>
              <a:t>Sales</a:t>
            </a:r>
            <a:endParaRPr sz="2000">
              <a:latin typeface="Arial"/>
              <a:cs typeface="Arial"/>
            </a:endParaRPr>
          </a:p>
          <a:p>
            <a:pPr marL="554355" marR="523875" indent="40640">
              <a:lnSpc>
                <a:spcPct val="100000"/>
              </a:lnSpc>
              <a:spcBef>
                <a:spcPts val="500"/>
              </a:spcBef>
            </a:pPr>
            <a:r>
              <a:rPr sz="2000" b="1" dirty="0">
                <a:solidFill>
                  <a:srgbClr val="6D0042"/>
                </a:solidFill>
                <a:latin typeface="Arial"/>
                <a:cs typeface="Arial"/>
              </a:rPr>
              <a:t>Assets &amp;  </a:t>
            </a:r>
            <a:r>
              <a:rPr sz="2000" b="1" spc="5" dirty="0">
                <a:solidFill>
                  <a:srgbClr val="6D0042"/>
                </a:solidFill>
                <a:latin typeface="Arial"/>
                <a:cs typeface="Arial"/>
              </a:rPr>
              <a:t>L</a:t>
            </a:r>
            <a:r>
              <a:rPr sz="2000" b="1" spc="-10" dirty="0">
                <a:solidFill>
                  <a:srgbClr val="6D0042"/>
                </a:solidFill>
                <a:latin typeface="Arial"/>
                <a:cs typeface="Arial"/>
              </a:rPr>
              <a:t>i</a:t>
            </a:r>
            <a:r>
              <a:rPr sz="2000" b="1" spc="5" dirty="0">
                <a:solidFill>
                  <a:srgbClr val="6D0042"/>
                </a:solidFill>
                <a:latin typeface="Arial"/>
                <a:cs typeface="Arial"/>
              </a:rPr>
              <a:t>a</a:t>
            </a:r>
            <a:r>
              <a:rPr sz="2000" b="1" spc="-5" dirty="0">
                <a:solidFill>
                  <a:srgbClr val="6D0042"/>
                </a:solidFill>
                <a:latin typeface="Arial"/>
                <a:cs typeface="Arial"/>
              </a:rPr>
              <a:t>b</a:t>
            </a:r>
            <a:r>
              <a:rPr sz="2000" b="1" spc="-10" dirty="0">
                <a:solidFill>
                  <a:srgbClr val="6D0042"/>
                </a:solidFill>
                <a:latin typeface="Arial"/>
                <a:cs typeface="Arial"/>
              </a:rPr>
              <a:t>i</a:t>
            </a:r>
            <a:r>
              <a:rPr sz="2000" b="1" dirty="0">
                <a:solidFill>
                  <a:srgbClr val="6D0042"/>
                </a:solidFill>
                <a:latin typeface="Arial"/>
                <a:cs typeface="Arial"/>
              </a:rPr>
              <a:t>l</a:t>
            </a:r>
            <a:r>
              <a:rPr sz="2000" b="1" spc="-10" dirty="0">
                <a:solidFill>
                  <a:srgbClr val="6D0042"/>
                </a:solidFill>
                <a:latin typeface="Arial"/>
                <a:cs typeface="Arial"/>
              </a:rPr>
              <a:t>i</a:t>
            </a:r>
            <a:r>
              <a:rPr sz="2000" b="1" dirty="0">
                <a:solidFill>
                  <a:srgbClr val="6D0042"/>
                </a:solidFill>
                <a:latin typeface="Arial"/>
                <a:cs typeface="Arial"/>
              </a:rPr>
              <a:t>t</a:t>
            </a:r>
            <a:r>
              <a:rPr sz="2000" b="1" spc="-10" dirty="0">
                <a:solidFill>
                  <a:srgbClr val="6D0042"/>
                </a:solidFill>
                <a:latin typeface="Arial"/>
                <a:cs typeface="Arial"/>
              </a:rPr>
              <a:t>i</a:t>
            </a:r>
            <a:r>
              <a:rPr sz="2000" b="1" spc="5" dirty="0">
                <a:solidFill>
                  <a:srgbClr val="6D0042"/>
                </a:solidFill>
                <a:latin typeface="Arial"/>
                <a:cs typeface="Arial"/>
              </a:rPr>
              <a:t>e</a:t>
            </a:r>
            <a:r>
              <a:rPr sz="2000" b="1" dirty="0">
                <a:solidFill>
                  <a:srgbClr val="6D0042"/>
                </a:solidFill>
                <a:latin typeface="Arial"/>
                <a:cs typeface="Arial"/>
              </a:rPr>
              <a:t>s</a:t>
            </a:r>
            <a:endParaRPr sz="2000">
              <a:latin typeface="Arial"/>
              <a:cs typeface="Arial"/>
            </a:endParaRPr>
          </a:p>
          <a:p>
            <a:pPr marL="152400" marR="813435" indent="-139700">
              <a:lnSpc>
                <a:spcPct val="100000"/>
              </a:lnSpc>
              <a:spcBef>
                <a:spcPts val="509"/>
              </a:spcBef>
            </a:pPr>
            <a:r>
              <a:rPr sz="3000" spc="944" baseline="2777" dirty="0">
                <a:solidFill>
                  <a:srgbClr val="00269E"/>
                </a:solidFill>
                <a:latin typeface="Wingdings"/>
                <a:cs typeface="Wingdings"/>
              </a:rPr>
              <a:t></a:t>
            </a:r>
            <a:r>
              <a:rPr sz="2000" b="1" spc="630" dirty="0">
                <a:solidFill>
                  <a:srgbClr val="00269E"/>
                </a:solidFill>
                <a:latin typeface="Arial"/>
                <a:cs typeface="Arial"/>
              </a:rPr>
              <a:t>Plant  </a:t>
            </a:r>
            <a:r>
              <a:rPr sz="2000" b="1" spc="-905" dirty="0">
                <a:solidFill>
                  <a:srgbClr val="00269E"/>
                </a:solidFill>
                <a:latin typeface="Arial"/>
                <a:cs typeface="Arial"/>
              </a:rPr>
              <a:t>and </a:t>
            </a:r>
            <a:r>
              <a:rPr sz="2000" b="1" spc="-550" dirty="0">
                <a:solidFill>
                  <a:srgbClr val="00269E"/>
                </a:solidFill>
                <a:latin typeface="Arial"/>
                <a:cs typeface="Arial"/>
              </a:rPr>
              <a:t> </a:t>
            </a:r>
            <a:r>
              <a:rPr sz="2000" b="1" spc="5" dirty="0">
                <a:solidFill>
                  <a:srgbClr val="00269E"/>
                </a:solidFill>
                <a:latin typeface="Arial"/>
                <a:cs typeface="Arial"/>
              </a:rPr>
              <a:t>e</a:t>
            </a:r>
            <a:r>
              <a:rPr sz="2000" b="1" spc="-5" dirty="0">
                <a:solidFill>
                  <a:srgbClr val="00269E"/>
                </a:solidFill>
                <a:latin typeface="Arial"/>
                <a:cs typeface="Arial"/>
              </a:rPr>
              <a:t>q</a:t>
            </a:r>
            <a:r>
              <a:rPr sz="2000" b="1" spc="5" dirty="0">
                <a:solidFill>
                  <a:srgbClr val="00269E"/>
                </a:solidFill>
                <a:latin typeface="Arial"/>
                <a:cs typeface="Arial"/>
              </a:rPr>
              <a:t>u</a:t>
            </a:r>
            <a:r>
              <a:rPr sz="2000" b="1" spc="-10" dirty="0">
                <a:solidFill>
                  <a:srgbClr val="00269E"/>
                </a:solidFill>
                <a:latin typeface="Arial"/>
                <a:cs typeface="Arial"/>
              </a:rPr>
              <a:t>i</a:t>
            </a:r>
            <a:r>
              <a:rPr sz="2000" b="1" spc="-5" dirty="0">
                <a:solidFill>
                  <a:srgbClr val="00269E"/>
                </a:solidFill>
                <a:latin typeface="Arial"/>
                <a:cs typeface="Arial"/>
              </a:rPr>
              <a:t>p</a:t>
            </a:r>
            <a:r>
              <a:rPr sz="2000" b="1" dirty="0">
                <a:solidFill>
                  <a:srgbClr val="00269E"/>
                </a:solidFill>
                <a:latin typeface="Arial"/>
                <a:cs typeface="Arial"/>
              </a:rPr>
              <a:t>m</a:t>
            </a:r>
            <a:r>
              <a:rPr sz="2000" b="1" spc="5" dirty="0">
                <a:solidFill>
                  <a:srgbClr val="00269E"/>
                </a:solidFill>
                <a:latin typeface="Arial"/>
                <a:cs typeface="Arial"/>
              </a:rPr>
              <a:t>e</a:t>
            </a:r>
            <a:r>
              <a:rPr sz="2000" b="1" spc="-5" dirty="0">
                <a:solidFill>
                  <a:srgbClr val="00269E"/>
                </a:solidFill>
                <a:latin typeface="Arial"/>
                <a:cs typeface="Arial"/>
              </a:rPr>
              <a:t>nt</a:t>
            </a:r>
            <a:endParaRPr sz="2000">
              <a:latin typeface="Arial"/>
              <a:cs typeface="Arial"/>
            </a:endParaRPr>
          </a:p>
          <a:p>
            <a:pPr marL="12700">
              <a:lnSpc>
                <a:spcPct val="100000"/>
              </a:lnSpc>
            </a:pPr>
            <a:r>
              <a:rPr sz="3000" spc="944" baseline="2777" dirty="0">
                <a:solidFill>
                  <a:srgbClr val="00269E"/>
                </a:solidFill>
                <a:latin typeface="Wingdings"/>
                <a:cs typeface="Wingdings"/>
              </a:rPr>
              <a:t></a:t>
            </a:r>
            <a:r>
              <a:rPr sz="2000" b="1" spc="630" dirty="0">
                <a:solidFill>
                  <a:srgbClr val="00269E"/>
                </a:solidFill>
                <a:latin typeface="Arial"/>
                <a:cs typeface="Arial"/>
              </a:rPr>
              <a:t>Loans</a:t>
            </a:r>
            <a:r>
              <a:rPr sz="2000" b="1" spc="-30" dirty="0">
                <a:solidFill>
                  <a:srgbClr val="00269E"/>
                </a:solidFill>
                <a:latin typeface="Arial"/>
                <a:cs typeface="Arial"/>
              </a:rPr>
              <a:t> </a:t>
            </a:r>
            <a:r>
              <a:rPr sz="2000" b="1" dirty="0">
                <a:solidFill>
                  <a:srgbClr val="00269E"/>
                </a:solidFill>
                <a:latin typeface="Arial"/>
                <a:cs typeface="Arial"/>
              </a:rPr>
              <a:t>&amp; </a:t>
            </a:r>
            <a:r>
              <a:rPr sz="2000" b="1" spc="-425" dirty="0">
                <a:solidFill>
                  <a:srgbClr val="00269E"/>
                </a:solidFill>
                <a:latin typeface="Arial"/>
                <a:cs typeface="Arial"/>
              </a:rPr>
              <a:t>equity</a:t>
            </a:r>
            <a:endParaRPr sz="2000">
              <a:latin typeface="Arial"/>
              <a:cs typeface="Arial"/>
            </a:endParaRPr>
          </a:p>
          <a:p>
            <a:pPr marL="152400" marR="103505" indent="-139700">
              <a:lnSpc>
                <a:spcPct val="100000"/>
              </a:lnSpc>
            </a:pPr>
            <a:r>
              <a:rPr sz="3000" spc="5692" baseline="2777" dirty="0">
                <a:solidFill>
                  <a:srgbClr val="00269E"/>
                </a:solidFill>
                <a:latin typeface="Wingdings"/>
                <a:cs typeface="Wingdings"/>
              </a:rPr>
              <a:t></a:t>
            </a:r>
            <a:r>
              <a:rPr sz="2000" b="1" spc="5" dirty="0">
                <a:solidFill>
                  <a:srgbClr val="00269E"/>
                </a:solidFill>
                <a:latin typeface="Arial"/>
                <a:cs typeface="Arial"/>
              </a:rPr>
              <a:t>Re</a:t>
            </a:r>
            <a:r>
              <a:rPr sz="2000" b="1" spc="-5" dirty="0">
                <a:solidFill>
                  <a:srgbClr val="00269E"/>
                </a:solidFill>
                <a:latin typeface="Arial"/>
                <a:cs typeface="Arial"/>
              </a:rPr>
              <a:t>c</a:t>
            </a:r>
            <a:r>
              <a:rPr sz="2000" b="1" spc="5" dirty="0">
                <a:solidFill>
                  <a:srgbClr val="00269E"/>
                </a:solidFill>
                <a:latin typeface="Arial"/>
                <a:cs typeface="Arial"/>
              </a:rPr>
              <a:t>e</a:t>
            </a:r>
            <a:r>
              <a:rPr sz="2000" b="1" spc="-10" dirty="0">
                <a:solidFill>
                  <a:srgbClr val="00269E"/>
                </a:solidFill>
                <a:latin typeface="Arial"/>
                <a:cs typeface="Arial"/>
              </a:rPr>
              <a:t>i</a:t>
            </a:r>
            <a:r>
              <a:rPr sz="2000" b="1" spc="5" dirty="0">
                <a:solidFill>
                  <a:srgbClr val="00269E"/>
                </a:solidFill>
                <a:latin typeface="Arial"/>
                <a:cs typeface="Arial"/>
              </a:rPr>
              <a:t>v</a:t>
            </a:r>
            <a:r>
              <a:rPr sz="2000" b="1" spc="-5" dirty="0">
                <a:solidFill>
                  <a:srgbClr val="00269E"/>
                </a:solidFill>
                <a:latin typeface="Arial"/>
                <a:cs typeface="Arial"/>
              </a:rPr>
              <a:t>a</a:t>
            </a:r>
            <a:r>
              <a:rPr sz="2000" b="1" spc="5" dirty="0">
                <a:solidFill>
                  <a:srgbClr val="00269E"/>
                </a:solidFill>
                <a:latin typeface="Arial"/>
                <a:cs typeface="Arial"/>
              </a:rPr>
              <a:t>b</a:t>
            </a:r>
            <a:r>
              <a:rPr sz="2000" b="1" spc="-10" dirty="0">
                <a:solidFill>
                  <a:srgbClr val="00269E"/>
                </a:solidFill>
                <a:latin typeface="Arial"/>
                <a:cs typeface="Arial"/>
              </a:rPr>
              <a:t>l</a:t>
            </a:r>
            <a:r>
              <a:rPr sz="2000" b="1" spc="5" dirty="0">
                <a:solidFill>
                  <a:srgbClr val="00269E"/>
                </a:solidFill>
                <a:latin typeface="Arial"/>
                <a:cs typeface="Arial"/>
              </a:rPr>
              <a:t>e</a:t>
            </a:r>
            <a:r>
              <a:rPr sz="2000" b="1" spc="-5" dirty="0">
                <a:solidFill>
                  <a:srgbClr val="00269E"/>
                </a:solidFill>
                <a:latin typeface="Arial"/>
                <a:cs typeface="Arial"/>
              </a:rPr>
              <a:t>s</a:t>
            </a:r>
            <a:r>
              <a:rPr sz="2000" b="1" dirty="0">
                <a:solidFill>
                  <a:srgbClr val="00269E"/>
                </a:solidFill>
                <a:latin typeface="Arial"/>
                <a:cs typeface="Arial"/>
              </a:rPr>
              <a:t>, </a:t>
            </a:r>
            <a:r>
              <a:rPr sz="2000" b="1" spc="5" dirty="0">
                <a:solidFill>
                  <a:srgbClr val="00269E"/>
                </a:solidFill>
                <a:latin typeface="Arial"/>
                <a:cs typeface="Arial"/>
              </a:rPr>
              <a:t>p</a:t>
            </a:r>
            <a:r>
              <a:rPr sz="2000" b="1" spc="-5" dirty="0">
                <a:solidFill>
                  <a:srgbClr val="00269E"/>
                </a:solidFill>
                <a:latin typeface="Arial"/>
                <a:cs typeface="Arial"/>
              </a:rPr>
              <a:t>a</a:t>
            </a:r>
            <a:r>
              <a:rPr sz="2000" b="1" spc="5" dirty="0">
                <a:solidFill>
                  <a:srgbClr val="00269E"/>
                </a:solidFill>
                <a:latin typeface="Arial"/>
                <a:cs typeface="Arial"/>
              </a:rPr>
              <a:t>y</a:t>
            </a:r>
            <a:r>
              <a:rPr sz="2000" b="1" spc="-5" dirty="0">
                <a:solidFill>
                  <a:srgbClr val="00269E"/>
                </a:solidFill>
                <a:latin typeface="Arial"/>
                <a:cs typeface="Arial"/>
              </a:rPr>
              <a:t>a</a:t>
            </a:r>
            <a:r>
              <a:rPr sz="2000" b="1" spc="5" dirty="0">
                <a:solidFill>
                  <a:srgbClr val="00269E"/>
                </a:solidFill>
                <a:latin typeface="Arial"/>
                <a:cs typeface="Arial"/>
              </a:rPr>
              <a:t>b</a:t>
            </a:r>
            <a:r>
              <a:rPr sz="2000" b="1" spc="-10" dirty="0">
                <a:solidFill>
                  <a:srgbClr val="00269E"/>
                </a:solidFill>
                <a:latin typeface="Arial"/>
                <a:cs typeface="Arial"/>
              </a:rPr>
              <a:t>l</a:t>
            </a:r>
            <a:r>
              <a:rPr sz="2000" b="1" spc="5" dirty="0">
                <a:solidFill>
                  <a:srgbClr val="00269E"/>
                </a:solidFill>
                <a:latin typeface="Arial"/>
                <a:cs typeface="Arial"/>
              </a:rPr>
              <a:t>e</a:t>
            </a:r>
            <a:r>
              <a:rPr sz="2000" b="1" dirty="0">
                <a:solidFill>
                  <a:srgbClr val="00269E"/>
                </a:solidFill>
                <a:latin typeface="Arial"/>
                <a:cs typeface="Arial"/>
              </a:rPr>
              <a:t>s</a:t>
            </a:r>
            <a:r>
              <a:rPr sz="2000" b="1" spc="-10" dirty="0">
                <a:solidFill>
                  <a:srgbClr val="00269E"/>
                </a:solidFill>
                <a:latin typeface="Arial"/>
                <a:cs typeface="Arial"/>
              </a:rPr>
              <a:t> </a:t>
            </a:r>
            <a:r>
              <a:rPr sz="2000" b="1" dirty="0">
                <a:solidFill>
                  <a:srgbClr val="00269E"/>
                </a:solidFill>
                <a:latin typeface="Arial"/>
                <a:cs typeface="Arial"/>
              </a:rPr>
              <a:t>&amp;</a:t>
            </a:r>
            <a:r>
              <a:rPr sz="2000" b="1" spc="10" dirty="0">
                <a:solidFill>
                  <a:srgbClr val="00269E"/>
                </a:solidFill>
                <a:latin typeface="Arial"/>
                <a:cs typeface="Arial"/>
              </a:rPr>
              <a:t> </a:t>
            </a:r>
            <a:r>
              <a:rPr sz="2000" b="1" spc="5" dirty="0">
                <a:solidFill>
                  <a:srgbClr val="00269E"/>
                </a:solidFill>
                <a:latin typeface="Arial"/>
                <a:cs typeface="Arial"/>
              </a:rPr>
              <a:t>c</a:t>
            </a:r>
            <a:r>
              <a:rPr sz="2000" b="1" spc="-5" dirty="0">
                <a:solidFill>
                  <a:srgbClr val="00269E"/>
                </a:solidFill>
                <a:latin typeface="Arial"/>
                <a:cs typeface="Arial"/>
              </a:rPr>
              <a:t>a</a:t>
            </a:r>
            <a:r>
              <a:rPr sz="2000" b="1" spc="5" dirty="0">
                <a:solidFill>
                  <a:srgbClr val="00269E"/>
                </a:solidFill>
                <a:latin typeface="Arial"/>
                <a:cs typeface="Arial"/>
              </a:rPr>
              <a:t>s</a:t>
            </a:r>
            <a:r>
              <a:rPr sz="2000" b="1" dirty="0">
                <a:solidFill>
                  <a:srgbClr val="00269E"/>
                </a:solidFill>
                <a:latin typeface="Arial"/>
                <a:cs typeface="Arial"/>
              </a:rPr>
              <a:t>h</a:t>
            </a:r>
            <a:endParaRPr sz="2000">
              <a:latin typeface="Arial"/>
              <a:cs typeface="Arial"/>
            </a:endParaRPr>
          </a:p>
          <a:p>
            <a:pPr marL="433705">
              <a:lnSpc>
                <a:spcPct val="100000"/>
              </a:lnSpc>
              <a:spcBef>
                <a:spcPts val="500"/>
              </a:spcBef>
            </a:pPr>
            <a:r>
              <a:rPr sz="2000" b="1" dirty="0">
                <a:solidFill>
                  <a:srgbClr val="6D0042"/>
                </a:solidFill>
                <a:latin typeface="Arial"/>
                <a:cs typeface="Arial"/>
              </a:rPr>
              <a:t>Cash</a:t>
            </a:r>
            <a:r>
              <a:rPr sz="2000" b="1" spc="-15" dirty="0">
                <a:solidFill>
                  <a:srgbClr val="6D0042"/>
                </a:solidFill>
                <a:latin typeface="Arial"/>
                <a:cs typeface="Arial"/>
              </a:rPr>
              <a:t> </a:t>
            </a:r>
            <a:r>
              <a:rPr sz="2000" b="1" spc="-5" dirty="0">
                <a:solidFill>
                  <a:srgbClr val="6D0042"/>
                </a:solidFill>
                <a:latin typeface="Arial"/>
                <a:cs typeface="Arial"/>
              </a:rPr>
              <a:t>Flows</a:t>
            </a:r>
            <a:endParaRPr sz="2000">
              <a:latin typeface="Arial"/>
              <a:cs typeface="Arial"/>
            </a:endParaRPr>
          </a:p>
        </p:txBody>
      </p:sp>
      <p:sp>
        <p:nvSpPr>
          <p:cNvPr id="22" name="object 22"/>
          <p:cNvSpPr txBox="1"/>
          <p:nvPr/>
        </p:nvSpPr>
        <p:spPr>
          <a:xfrm>
            <a:off x="3477259" y="5831840"/>
            <a:ext cx="2129790" cy="939800"/>
          </a:xfrm>
          <a:prstGeom prst="rect">
            <a:avLst/>
          </a:prstGeom>
        </p:spPr>
        <p:txBody>
          <a:bodyPr vert="horz" wrap="square" lIns="0" tIns="12700" rIns="0" bIns="0" rtlCol="0">
            <a:spAutoFit/>
          </a:bodyPr>
          <a:lstStyle/>
          <a:p>
            <a:pPr marL="12700" marR="808355">
              <a:lnSpc>
                <a:spcPct val="100000"/>
              </a:lnSpc>
              <a:spcBef>
                <a:spcPts val="100"/>
              </a:spcBef>
            </a:pPr>
            <a:r>
              <a:rPr sz="3000" spc="5692" baseline="2777" dirty="0">
                <a:solidFill>
                  <a:srgbClr val="00269E"/>
                </a:solidFill>
                <a:latin typeface="Wingdings"/>
                <a:cs typeface="Wingdings"/>
              </a:rPr>
              <a:t></a:t>
            </a:r>
            <a:r>
              <a:rPr sz="2000" b="1" spc="-5" dirty="0">
                <a:solidFill>
                  <a:srgbClr val="00269E"/>
                </a:solidFill>
                <a:latin typeface="Arial"/>
                <a:cs typeface="Arial"/>
              </a:rPr>
              <a:t>F</a:t>
            </a:r>
            <a:r>
              <a:rPr sz="2000" b="1" dirty="0">
                <a:solidFill>
                  <a:srgbClr val="00269E"/>
                </a:solidFill>
                <a:latin typeface="Arial"/>
                <a:cs typeface="Arial"/>
              </a:rPr>
              <a:t>r</a:t>
            </a:r>
            <a:r>
              <a:rPr sz="2000" b="1" spc="5" dirty="0">
                <a:solidFill>
                  <a:srgbClr val="00269E"/>
                </a:solidFill>
                <a:latin typeface="Arial"/>
                <a:cs typeface="Arial"/>
              </a:rPr>
              <a:t>o</a:t>
            </a:r>
            <a:r>
              <a:rPr sz="2000" b="1" dirty="0">
                <a:solidFill>
                  <a:srgbClr val="00269E"/>
                </a:solidFill>
                <a:latin typeface="Arial"/>
                <a:cs typeface="Arial"/>
              </a:rPr>
              <a:t>m </a:t>
            </a:r>
            <a:r>
              <a:rPr sz="2000" b="1" spc="-5" dirty="0">
                <a:solidFill>
                  <a:srgbClr val="00269E"/>
                </a:solidFill>
                <a:latin typeface="Arial"/>
                <a:cs typeface="Arial"/>
              </a:rPr>
              <a:t>o</a:t>
            </a:r>
            <a:r>
              <a:rPr sz="2000" b="1" spc="5" dirty="0">
                <a:solidFill>
                  <a:srgbClr val="00269E"/>
                </a:solidFill>
                <a:latin typeface="Arial"/>
                <a:cs typeface="Arial"/>
              </a:rPr>
              <a:t>p</a:t>
            </a:r>
            <a:r>
              <a:rPr sz="2000" b="1" spc="-5" dirty="0">
                <a:solidFill>
                  <a:srgbClr val="00269E"/>
                </a:solidFill>
                <a:latin typeface="Arial"/>
                <a:cs typeface="Arial"/>
              </a:rPr>
              <a:t>e</a:t>
            </a:r>
            <a:r>
              <a:rPr sz="2000" b="1" dirty="0">
                <a:solidFill>
                  <a:srgbClr val="00269E"/>
                </a:solidFill>
                <a:latin typeface="Arial"/>
                <a:cs typeface="Arial"/>
              </a:rPr>
              <a:t>r</a:t>
            </a:r>
            <a:r>
              <a:rPr sz="2000" b="1" spc="5" dirty="0">
                <a:solidFill>
                  <a:srgbClr val="00269E"/>
                </a:solidFill>
                <a:latin typeface="Arial"/>
                <a:cs typeface="Arial"/>
              </a:rPr>
              <a:t>a</a:t>
            </a:r>
            <a:r>
              <a:rPr sz="2000" b="1" dirty="0">
                <a:solidFill>
                  <a:srgbClr val="00269E"/>
                </a:solidFill>
                <a:latin typeface="Arial"/>
                <a:cs typeface="Arial"/>
              </a:rPr>
              <a:t>t</a:t>
            </a:r>
            <a:r>
              <a:rPr sz="2000" b="1" spc="-10" dirty="0">
                <a:solidFill>
                  <a:srgbClr val="00269E"/>
                </a:solidFill>
                <a:latin typeface="Arial"/>
                <a:cs typeface="Arial"/>
              </a:rPr>
              <a:t>i</a:t>
            </a:r>
            <a:r>
              <a:rPr sz="2000" b="1" spc="5" dirty="0">
                <a:solidFill>
                  <a:srgbClr val="00269E"/>
                </a:solidFill>
                <a:latin typeface="Arial"/>
                <a:cs typeface="Arial"/>
              </a:rPr>
              <a:t>o</a:t>
            </a:r>
            <a:r>
              <a:rPr sz="2000" b="1" spc="-5" dirty="0">
                <a:solidFill>
                  <a:srgbClr val="00269E"/>
                </a:solidFill>
                <a:latin typeface="Arial"/>
                <a:cs typeface="Arial"/>
              </a:rPr>
              <a:t>ns</a:t>
            </a:r>
            <a:endParaRPr sz="2000">
              <a:latin typeface="Arial"/>
              <a:cs typeface="Arial"/>
            </a:endParaRPr>
          </a:p>
          <a:p>
            <a:pPr marL="12700">
              <a:lnSpc>
                <a:spcPct val="100000"/>
              </a:lnSpc>
            </a:pPr>
            <a:r>
              <a:rPr sz="3000" spc="1139" baseline="2777" dirty="0">
                <a:solidFill>
                  <a:srgbClr val="00269E"/>
                </a:solidFill>
                <a:latin typeface="Wingdings"/>
                <a:cs typeface="Wingdings"/>
              </a:rPr>
              <a:t></a:t>
            </a:r>
            <a:r>
              <a:rPr sz="2000" b="1" spc="760" dirty="0">
                <a:solidFill>
                  <a:srgbClr val="00269E"/>
                </a:solidFill>
                <a:latin typeface="Arial"/>
                <a:cs typeface="Arial"/>
              </a:rPr>
              <a:t>From</a:t>
            </a:r>
            <a:r>
              <a:rPr sz="2000" b="1" spc="-80" dirty="0">
                <a:solidFill>
                  <a:srgbClr val="00269E"/>
                </a:solidFill>
                <a:latin typeface="Arial"/>
                <a:cs typeface="Arial"/>
              </a:rPr>
              <a:t> </a:t>
            </a:r>
            <a:r>
              <a:rPr sz="2000" b="1" spc="-405" dirty="0">
                <a:solidFill>
                  <a:srgbClr val="00269E"/>
                </a:solidFill>
                <a:latin typeface="Arial"/>
                <a:cs typeface="Arial"/>
              </a:rPr>
              <a:t>financing</a:t>
            </a:r>
            <a:endParaRPr sz="2000">
              <a:latin typeface="Arial"/>
              <a:cs typeface="Arial"/>
            </a:endParaRPr>
          </a:p>
        </p:txBody>
      </p:sp>
      <p:sp>
        <p:nvSpPr>
          <p:cNvPr id="23" name="object 23"/>
          <p:cNvSpPr/>
          <p:nvPr/>
        </p:nvSpPr>
        <p:spPr>
          <a:xfrm>
            <a:off x="3404870" y="1855533"/>
            <a:ext cx="2426970" cy="3950970"/>
          </a:xfrm>
          <a:custGeom>
            <a:avLst/>
            <a:gdLst/>
            <a:ahLst/>
            <a:cxnLst/>
            <a:rect l="l" t="t" r="r" b="b"/>
            <a:pathLst>
              <a:path w="2426970" h="3950970">
                <a:moveTo>
                  <a:pt x="2426970" y="3900170"/>
                </a:moveTo>
                <a:lnTo>
                  <a:pt x="0" y="3900170"/>
                </a:lnTo>
                <a:lnTo>
                  <a:pt x="0" y="3950855"/>
                </a:lnTo>
                <a:lnTo>
                  <a:pt x="2426970" y="3950855"/>
                </a:lnTo>
                <a:lnTo>
                  <a:pt x="2426970" y="3900170"/>
                </a:lnTo>
                <a:close/>
              </a:path>
              <a:path w="2426970" h="3950970">
                <a:moveTo>
                  <a:pt x="2426970" y="3520440"/>
                </a:moveTo>
                <a:lnTo>
                  <a:pt x="0" y="3520440"/>
                </a:lnTo>
                <a:lnTo>
                  <a:pt x="0" y="3571125"/>
                </a:lnTo>
                <a:lnTo>
                  <a:pt x="2426970" y="3571125"/>
                </a:lnTo>
                <a:lnTo>
                  <a:pt x="2426970" y="3520440"/>
                </a:lnTo>
                <a:close/>
              </a:path>
              <a:path w="2426970" h="3950970">
                <a:moveTo>
                  <a:pt x="2426970" y="1929130"/>
                </a:moveTo>
                <a:lnTo>
                  <a:pt x="0" y="1929130"/>
                </a:lnTo>
                <a:lnTo>
                  <a:pt x="0" y="1979815"/>
                </a:lnTo>
                <a:lnTo>
                  <a:pt x="2426970" y="1979815"/>
                </a:lnTo>
                <a:lnTo>
                  <a:pt x="2426970" y="1929130"/>
                </a:lnTo>
                <a:close/>
              </a:path>
              <a:path w="2426970" h="3950970">
                <a:moveTo>
                  <a:pt x="2426970" y="1267460"/>
                </a:moveTo>
                <a:lnTo>
                  <a:pt x="0" y="1267460"/>
                </a:lnTo>
                <a:lnTo>
                  <a:pt x="0" y="1318145"/>
                </a:lnTo>
                <a:lnTo>
                  <a:pt x="2426970" y="1318145"/>
                </a:lnTo>
                <a:lnTo>
                  <a:pt x="2426970" y="1267460"/>
                </a:lnTo>
                <a:close/>
              </a:path>
              <a:path w="2426970" h="3950970">
                <a:moveTo>
                  <a:pt x="2426970" y="0"/>
                </a:moveTo>
                <a:lnTo>
                  <a:pt x="0" y="0"/>
                </a:lnTo>
                <a:lnTo>
                  <a:pt x="0" y="50685"/>
                </a:lnTo>
                <a:lnTo>
                  <a:pt x="2426970" y="50685"/>
                </a:lnTo>
                <a:lnTo>
                  <a:pt x="2426970" y="0"/>
                </a:lnTo>
                <a:close/>
              </a:path>
            </a:pathLst>
          </a:custGeom>
          <a:solidFill>
            <a:srgbClr val="00269E"/>
          </a:solidFill>
        </p:spPr>
        <p:txBody>
          <a:bodyPr wrap="square" lIns="0" tIns="0" rIns="0" bIns="0" rtlCol="0"/>
          <a:lstStyle/>
          <a:p>
            <a:endParaRPr/>
          </a:p>
        </p:txBody>
      </p:sp>
    </p:spTree>
  </p:cSld>
  <p:clrMapOvr>
    <a:masterClrMapping/>
  </p:clrMapOvr>
  <p:transition>
    <p:zoom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8905" rIns="0" bIns="0" rtlCol="0">
            <a:spAutoFit/>
          </a:bodyPr>
          <a:lstStyle/>
          <a:p>
            <a:pPr marL="3055620" marR="335280" indent="-2711450">
              <a:lnSpc>
                <a:spcPts val="4079"/>
              </a:lnSpc>
              <a:spcBef>
                <a:spcPts val="1015"/>
              </a:spcBef>
            </a:pPr>
            <a:r>
              <a:rPr dirty="0"/>
              <a:t>Basic Functions of an</a:t>
            </a:r>
            <a:r>
              <a:rPr spc="-90" dirty="0"/>
              <a:t> </a:t>
            </a:r>
            <a:r>
              <a:rPr dirty="0"/>
              <a:t>Accounting  System</a:t>
            </a:r>
          </a:p>
        </p:txBody>
      </p:sp>
      <p:sp>
        <p:nvSpPr>
          <p:cNvPr id="3" name="object 3"/>
          <p:cNvSpPr txBox="1"/>
          <p:nvPr/>
        </p:nvSpPr>
        <p:spPr>
          <a:xfrm>
            <a:off x="99060" y="1480820"/>
            <a:ext cx="2240280" cy="1732280"/>
          </a:xfrm>
          <a:prstGeom prst="rect">
            <a:avLst/>
          </a:prstGeom>
        </p:spPr>
        <p:txBody>
          <a:bodyPr vert="horz" wrap="square" lIns="0" tIns="12700" rIns="0" bIns="0" rtlCol="0">
            <a:spAutoFit/>
          </a:bodyPr>
          <a:lstStyle/>
          <a:p>
            <a:pPr marL="12700" marR="5080" indent="-2540" algn="ctr">
              <a:lnSpc>
                <a:spcPct val="100000"/>
              </a:lnSpc>
              <a:spcBef>
                <a:spcPts val="100"/>
              </a:spcBef>
            </a:pPr>
            <a:r>
              <a:rPr sz="4200" spc="5917" baseline="2976" dirty="0">
                <a:solidFill>
                  <a:srgbClr val="4F0092"/>
                </a:solidFill>
                <a:latin typeface="Wingdings"/>
                <a:cs typeface="Wingdings"/>
              </a:rPr>
              <a:t></a:t>
            </a:r>
            <a:r>
              <a:rPr sz="4200" spc="67" baseline="2976" dirty="0">
                <a:solidFill>
                  <a:srgbClr val="4F0092"/>
                </a:solidFill>
                <a:latin typeface="Times New Roman"/>
                <a:cs typeface="Times New Roman"/>
              </a:rPr>
              <a:t> </a:t>
            </a:r>
            <a:r>
              <a:rPr sz="2800" b="1" spc="-170" dirty="0">
                <a:solidFill>
                  <a:srgbClr val="4F0092"/>
                </a:solidFill>
                <a:latin typeface="Arial"/>
                <a:cs typeface="Arial"/>
              </a:rPr>
              <a:t>Interpret  </a:t>
            </a:r>
            <a:r>
              <a:rPr sz="2800" b="1" spc="-5" dirty="0">
                <a:solidFill>
                  <a:srgbClr val="4F0092"/>
                </a:solidFill>
                <a:latin typeface="Arial"/>
                <a:cs typeface="Arial"/>
              </a:rPr>
              <a:t>and record  business  t</a:t>
            </a:r>
            <a:r>
              <a:rPr sz="2800" b="1" spc="10" dirty="0">
                <a:solidFill>
                  <a:srgbClr val="4F0092"/>
                </a:solidFill>
                <a:latin typeface="Arial"/>
                <a:cs typeface="Arial"/>
              </a:rPr>
              <a:t>r</a:t>
            </a:r>
            <a:r>
              <a:rPr sz="2800" b="1" dirty="0">
                <a:solidFill>
                  <a:srgbClr val="4F0092"/>
                </a:solidFill>
                <a:latin typeface="Arial"/>
                <a:cs typeface="Arial"/>
              </a:rPr>
              <a:t>a</a:t>
            </a:r>
            <a:r>
              <a:rPr sz="2800" b="1" spc="-15" dirty="0">
                <a:solidFill>
                  <a:srgbClr val="4F0092"/>
                </a:solidFill>
                <a:latin typeface="Arial"/>
                <a:cs typeface="Arial"/>
              </a:rPr>
              <a:t>n</a:t>
            </a:r>
            <a:r>
              <a:rPr sz="2800" b="1" dirty="0">
                <a:solidFill>
                  <a:srgbClr val="4F0092"/>
                </a:solidFill>
                <a:latin typeface="Arial"/>
                <a:cs typeface="Arial"/>
              </a:rPr>
              <a:t>sac</a:t>
            </a:r>
            <a:r>
              <a:rPr sz="2800" b="1" spc="5" dirty="0">
                <a:solidFill>
                  <a:srgbClr val="4F0092"/>
                </a:solidFill>
                <a:latin typeface="Arial"/>
                <a:cs typeface="Arial"/>
              </a:rPr>
              <a:t>t</a:t>
            </a:r>
            <a:r>
              <a:rPr sz="2800" b="1" dirty="0">
                <a:solidFill>
                  <a:srgbClr val="4F0092"/>
                </a:solidFill>
                <a:latin typeface="Arial"/>
                <a:cs typeface="Arial"/>
              </a:rPr>
              <a:t>i</a:t>
            </a:r>
            <a:r>
              <a:rPr sz="2800" b="1" spc="-15" dirty="0">
                <a:solidFill>
                  <a:srgbClr val="4F0092"/>
                </a:solidFill>
                <a:latin typeface="Arial"/>
                <a:cs typeface="Arial"/>
              </a:rPr>
              <a:t>o</a:t>
            </a:r>
            <a:r>
              <a:rPr sz="2800" b="1" dirty="0">
                <a:solidFill>
                  <a:srgbClr val="4F0092"/>
                </a:solidFill>
                <a:latin typeface="Arial"/>
                <a:cs typeface="Arial"/>
              </a:rPr>
              <a:t>ns.</a:t>
            </a:r>
            <a:endParaRPr sz="2800">
              <a:latin typeface="Arial"/>
              <a:cs typeface="Arial"/>
            </a:endParaRPr>
          </a:p>
        </p:txBody>
      </p:sp>
      <p:grpSp>
        <p:nvGrpSpPr>
          <p:cNvPr id="4" name="object 4"/>
          <p:cNvGrpSpPr/>
          <p:nvPr/>
        </p:nvGrpSpPr>
        <p:grpSpPr>
          <a:xfrm>
            <a:off x="2230120" y="1457960"/>
            <a:ext cx="6588759" cy="4980940"/>
            <a:chOff x="2230120" y="1457960"/>
            <a:chExt cx="6588759" cy="4980940"/>
          </a:xfrm>
        </p:grpSpPr>
        <p:sp>
          <p:nvSpPr>
            <p:cNvPr id="5" name="object 5"/>
            <p:cNvSpPr/>
            <p:nvPr/>
          </p:nvSpPr>
          <p:spPr>
            <a:xfrm>
              <a:off x="2230120" y="1457960"/>
              <a:ext cx="6588759" cy="4980940"/>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3947160" y="3568699"/>
              <a:ext cx="2834640" cy="25400"/>
            </a:xfrm>
            <a:custGeom>
              <a:avLst/>
              <a:gdLst/>
              <a:ahLst/>
              <a:cxnLst/>
              <a:rect l="l" t="t" r="r" b="b"/>
              <a:pathLst>
                <a:path w="2834640" h="25400">
                  <a:moveTo>
                    <a:pt x="2834640" y="0"/>
                  </a:moveTo>
                  <a:lnTo>
                    <a:pt x="0" y="0"/>
                  </a:lnTo>
                  <a:lnTo>
                    <a:pt x="0" y="25400"/>
                  </a:lnTo>
                  <a:lnTo>
                    <a:pt x="2834640" y="25400"/>
                  </a:lnTo>
                  <a:lnTo>
                    <a:pt x="2834640" y="0"/>
                  </a:lnTo>
                  <a:close/>
                </a:path>
              </a:pathLst>
            </a:custGeom>
            <a:solidFill>
              <a:srgbClr val="005300"/>
            </a:solidFill>
          </p:spPr>
          <p:txBody>
            <a:bodyPr wrap="square" lIns="0" tIns="0" rIns="0" bIns="0" rtlCol="0"/>
            <a:lstStyle/>
            <a:p>
              <a:endParaRPr/>
            </a:p>
          </p:txBody>
        </p:sp>
        <p:sp>
          <p:nvSpPr>
            <p:cNvPr id="7" name="object 7"/>
            <p:cNvSpPr/>
            <p:nvPr/>
          </p:nvSpPr>
          <p:spPr>
            <a:xfrm>
              <a:off x="4535805" y="3254375"/>
              <a:ext cx="1584959" cy="671830"/>
            </a:xfrm>
            <a:prstGeom prst="rect">
              <a:avLst/>
            </a:prstGeom>
            <a:blipFill>
              <a:blip r:embed="rId3" cstate="print"/>
              <a:stretch>
                <a:fillRect/>
              </a:stretch>
            </a:blipFill>
          </p:spPr>
          <p:txBody>
            <a:bodyPr wrap="square" lIns="0" tIns="0" rIns="0" bIns="0" rtlCol="0"/>
            <a:lstStyle/>
            <a:p>
              <a:endParaRPr/>
            </a:p>
          </p:txBody>
        </p:sp>
      </p:grpSp>
      <p:sp>
        <p:nvSpPr>
          <p:cNvPr id="8" name="object 8"/>
          <p:cNvSpPr txBox="1"/>
          <p:nvPr/>
        </p:nvSpPr>
        <p:spPr>
          <a:xfrm>
            <a:off x="4809490" y="3902709"/>
            <a:ext cx="129413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005300"/>
                </a:solidFill>
                <a:latin typeface="Arial"/>
                <a:cs typeface="Arial"/>
              </a:rPr>
              <a:t>P</a:t>
            </a:r>
            <a:r>
              <a:rPr sz="2400" b="1" spc="-10" dirty="0">
                <a:solidFill>
                  <a:srgbClr val="005300"/>
                </a:solidFill>
                <a:latin typeface="Arial"/>
                <a:cs typeface="Arial"/>
              </a:rPr>
              <a:t>ay</a:t>
            </a:r>
            <a:r>
              <a:rPr sz="2400" b="1" spc="5" dirty="0">
                <a:solidFill>
                  <a:srgbClr val="005300"/>
                </a:solidFill>
                <a:latin typeface="Arial"/>
                <a:cs typeface="Arial"/>
              </a:rPr>
              <a:t>m</a:t>
            </a:r>
            <a:r>
              <a:rPr sz="2400" b="1" spc="-10" dirty="0">
                <a:solidFill>
                  <a:srgbClr val="005300"/>
                </a:solidFill>
                <a:latin typeface="Arial"/>
                <a:cs typeface="Arial"/>
              </a:rPr>
              <a:t>en</a:t>
            </a:r>
            <a:r>
              <a:rPr sz="2400" b="1" dirty="0">
                <a:solidFill>
                  <a:srgbClr val="005300"/>
                </a:solidFill>
                <a:latin typeface="Arial"/>
                <a:cs typeface="Arial"/>
              </a:rPr>
              <a:t>t</a:t>
            </a:r>
            <a:endParaRPr sz="2400">
              <a:latin typeface="Arial"/>
              <a:cs typeface="Arial"/>
            </a:endParaRPr>
          </a:p>
        </p:txBody>
      </p:sp>
      <p:grpSp>
        <p:nvGrpSpPr>
          <p:cNvPr id="9" name="object 9"/>
          <p:cNvGrpSpPr/>
          <p:nvPr/>
        </p:nvGrpSpPr>
        <p:grpSpPr>
          <a:xfrm>
            <a:off x="3962400" y="5869304"/>
            <a:ext cx="2590800" cy="448309"/>
            <a:chOff x="3962400" y="5869304"/>
            <a:chExt cx="2590800" cy="448309"/>
          </a:xfrm>
        </p:grpSpPr>
        <p:sp>
          <p:nvSpPr>
            <p:cNvPr id="10" name="object 10"/>
            <p:cNvSpPr/>
            <p:nvPr/>
          </p:nvSpPr>
          <p:spPr>
            <a:xfrm>
              <a:off x="3962400" y="6134099"/>
              <a:ext cx="2590800" cy="76200"/>
            </a:xfrm>
            <a:custGeom>
              <a:avLst/>
              <a:gdLst/>
              <a:ahLst/>
              <a:cxnLst/>
              <a:rect l="l" t="t" r="r" b="b"/>
              <a:pathLst>
                <a:path w="2590800" h="76200">
                  <a:moveTo>
                    <a:pt x="101600" y="25400"/>
                  </a:moveTo>
                  <a:lnTo>
                    <a:pt x="0" y="25400"/>
                  </a:lnTo>
                  <a:lnTo>
                    <a:pt x="0" y="50800"/>
                  </a:lnTo>
                  <a:lnTo>
                    <a:pt x="101600" y="50800"/>
                  </a:lnTo>
                  <a:lnTo>
                    <a:pt x="101600" y="25400"/>
                  </a:lnTo>
                  <a:close/>
                </a:path>
                <a:path w="2590800" h="76200">
                  <a:moveTo>
                    <a:pt x="279400" y="25400"/>
                  </a:moveTo>
                  <a:lnTo>
                    <a:pt x="177800" y="25400"/>
                  </a:lnTo>
                  <a:lnTo>
                    <a:pt x="177800" y="50800"/>
                  </a:lnTo>
                  <a:lnTo>
                    <a:pt x="279400" y="50800"/>
                  </a:lnTo>
                  <a:lnTo>
                    <a:pt x="279400" y="25400"/>
                  </a:lnTo>
                  <a:close/>
                </a:path>
                <a:path w="2590800" h="76200">
                  <a:moveTo>
                    <a:pt x="2409190" y="25400"/>
                  </a:moveTo>
                  <a:lnTo>
                    <a:pt x="2307590" y="25400"/>
                  </a:lnTo>
                  <a:lnTo>
                    <a:pt x="2307590" y="50800"/>
                  </a:lnTo>
                  <a:lnTo>
                    <a:pt x="2409190" y="50800"/>
                  </a:lnTo>
                  <a:lnTo>
                    <a:pt x="2409190" y="25400"/>
                  </a:lnTo>
                  <a:close/>
                </a:path>
                <a:path w="2590800" h="76200">
                  <a:moveTo>
                    <a:pt x="2590800" y="38100"/>
                  </a:moveTo>
                  <a:lnTo>
                    <a:pt x="2514600" y="0"/>
                  </a:lnTo>
                  <a:lnTo>
                    <a:pt x="2514600" y="25400"/>
                  </a:lnTo>
                  <a:lnTo>
                    <a:pt x="2485390" y="25400"/>
                  </a:lnTo>
                  <a:lnTo>
                    <a:pt x="2485390" y="50800"/>
                  </a:lnTo>
                  <a:lnTo>
                    <a:pt x="2514600" y="50800"/>
                  </a:lnTo>
                  <a:lnTo>
                    <a:pt x="2514600" y="76200"/>
                  </a:lnTo>
                  <a:lnTo>
                    <a:pt x="2590800" y="38100"/>
                  </a:lnTo>
                  <a:close/>
                </a:path>
              </a:pathLst>
            </a:custGeom>
            <a:solidFill>
              <a:srgbClr val="005300"/>
            </a:solidFill>
          </p:spPr>
          <p:txBody>
            <a:bodyPr wrap="square" lIns="0" tIns="0" rIns="0" bIns="0" rtlCol="0"/>
            <a:lstStyle/>
            <a:p>
              <a:endParaRPr/>
            </a:p>
          </p:txBody>
        </p:sp>
        <p:sp>
          <p:nvSpPr>
            <p:cNvPr id="11" name="object 11"/>
            <p:cNvSpPr/>
            <p:nvPr/>
          </p:nvSpPr>
          <p:spPr>
            <a:xfrm>
              <a:off x="4318000" y="5869304"/>
              <a:ext cx="1875789" cy="448310"/>
            </a:xfrm>
            <a:prstGeom prst="rect">
              <a:avLst/>
            </a:prstGeom>
            <a:blipFill>
              <a:blip r:embed="rId4" cstate="print"/>
              <a:stretch>
                <a:fillRect/>
              </a:stretch>
            </a:blipFill>
          </p:spPr>
          <p:txBody>
            <a:bodyPr wrap="square" lIns="0" tIns="0" rIns="0" bIns="0" rtlCol="0"/>
            <a:lstStyle/>
            <a:p>
              <a:endParaRPr/>
            </a:p>
          </p:txBody>
        </p:sp>
      </p:grpSp>
      <p:sp>
        <p:nvSpPr>
          <p:cNvPr id="12" name="object 12"/>
          <p:cNvSpPr txBox="1"/>
          <p:nvPr/>
        </p:nvSpPr>
        <p:spPr>
          <a:xfrm>
            <a:off x="4902200" y="5502909"/>
            <a:ext cx="532765" cy="391160"/>
          </a:xfrm>
          <a:prstGeom prst="rect">
            <a:avLst/>
          </a:prstGeom>
        </p:spPr>
        <p:txBody>
          <a:bodyPr vert="horz" wrap="square" lIns="0" tIns="12700" rIns="0" bIns="0" rtlCol="0">
            <a:spAutoFit/>
          </a:bodyPr>
          <a:lstStyle/>
          <a:p>
            <a:pPr marL="12700">
              <a:lnSpc>
                <a:spcPct val="100000"/>
              </a:lnSpc>
              <a:spcBef>
                <a:spcPts val="100"/>
              </a:spcBef>
            </a:pPr>
            <a:r>
              <a:rPr sz="2400" b="1" spc="-5" dirty="0">
                <a:solidFill>
                  <a:srgbClr val="005300"/>
                </a:solidFill>
                <a:latin typeface="Arial"/>
                <a:cs typeface="Arial"/>
              </a:rPr>
              <a:t>C</a:t>
            </a:r>
            <a:r>
              <a:rPr sz="2400" b="1" spc="-10" dirty="0">
                <a:solidFill>
                  <a:srgbClr val="005300"/>
                </a:solidFill>
                <a:latin typeface="Arial"/>
                <a:cs typeface="Arial"/>
              </a:rPr>
              <a:t>a</a:t>
            </a:r>
            <a:r>
              <a:rPr sz="2400" b="1" dirty="0">
                <a:solidFill>
                  <a:srgbClr val="005300"/>
                </a:solidFill>
                <a:latin typeface="Arial"/>
                <a:cs typeface="Arial"/>
              </a:rPr>
              <a:t>r</a:t>
            </a:r>
            <a:endParaRPr sz="2400">
              <a:latin typeface="Arial"/>
              <a:cs typeface="Arial"/>
            </a:endParaRPr>
          </a:p>
        </p:txBody>
      </p:sp>
      <p:sp>
        <p:nvSpPr>
          <p:cNvPr id="14" name="object 14"/>
          <p:cNvSpPr txBox="1">
            <a:spLocks noGrp="1"/>
          </p:cNvSpPr>
          <p:nvPr>
            <p:ph type="ftr" sz="quarter" idx="5"/>
          </p:nvPr>
        </p:nvSpPr>
        <p:spPr>
          <a:prstGeom prst="rect">
            <a:avLst/>
          </a:prstGeom>
        </p:spPr>
        <p:txBody>
          <a:bodyPr vert="horz" wrap="square" lIns="0" tIns="0" rIns="0" bIns="0" rtlCol="0">
            <a:spAutoFit/>
          </a:bodyPr>
          <a:lstStyle/>
          <a:p>
            <a:pPr marL="12700">
              <a:lnSpc>
                <a:spcPts val="1675"/>
              </a:lnSpc>
            </a:pPr>
            <a:r>
              <a:rPr dirty="0"/>
              <a:t>McGraw-Hill/Irwin</a:t>
            </a:r>
          </a:p>
        </p:txBody>
      </p:sp>
    </p:spTree>
  </p:cSld>
  <p:clrMapOvr>
    <a:masterClrMapping/>
  </p:clrMapOvr>
  <p:transition>
    <p:wipe dir="d"/>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80</TotalTime>
  <Words>1036</Words>
  <Application>Microsoft Office PowerPoint</Application>
  <PresentationFormat>On-screen Show (4:3)</PresentationFormat>
  <Paragraphs>214</Paragraphs>
  <Slides>23</Slides>
  <Notes>0</Notes>
  <HiddenSlides>1</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Financial &amp; Managerial  Accounting</vt:lpstr>
      <vt:lpstr>ACCOUNTING: Information for Decision Making</vt:lpstr>
      <vt:lpstr>The  accounting  process</vt:lpstr>
      <vt:lpstr> Types of Accounting Information</vt:lpstr>
      <vt:lpstr> Types of Accounting Information</vt:lpstr>
      <vt:lpstr> Types of Accounting Information</vt:lpstr>
      <vt:lpstr> Types of Accounting Information</vt:lpstr>
      <vt:lpstr>Information System</vt:lpstr>
      <vt:lpstr>Basic Functions of an Accounting  System</vt:lpstr>
      <vt:lpstr>Basic Functions of an Accounting  System</vt:lpstr>
      <vt:lpstr>Objectives of External Financial  Reporting</vt:lpstr>
      <vt:lpstr>Information about economic  resources, claims to resources, and  changes in resources and claims.</vt:lpstr>
      <vt:lpstr>Objectives of External Financial  Reporting</vt:lpstr>
      <vt:lpstr>PowerPoint Presentation</vt:lpstr>
      <vt:lpstr>Characteristics of Externally  Reported Information</vt:lpstr>
      <vt:lpstr>Internal Users of Accounting  Information</vt:lpstr>
      <vt:lpstr>T y p i c a l   S i m p l e O r   g a n i z                   a t  i o n C h a r t</vt:lpstr>
      <vt:lpstr>Information about decision-making  authority, for decision-making support, and  for evaluating and rewarding decision-making performance.</vt:lpstr>
      <vt:lpstr>Characteristics of Management  Accounting Information</vt:lpstr>
      <vt:lpstr> Integrity of Accounting Information</vt:lpstr>
      <vt:lpstr> Integrity of Accounting Information</vt:lpstr>
      <vt:lpstr> Integrity of Accounting Information</vt:lpstr>
      <vt:lpstr> End of Chapter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Susan Coomer Galbreath</dc:creator>
  <cp:lastModifiedBy>dhedhiz enterprises</cp:lastModifiedBy>
  <cp:revision>13</cp:revision>
  <dcterms:created xsi:type="dcterms:W3CDTF">2020-02-25T11:41:59Z</dcterms:created>
  <dcterms:modified xsi:type="dcterms:W3CDTF">2020-02-25T17:48:58Z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2011-05-11T00:00:00Z</vt:filetime>
  </property>
  <property fmtid="{D5CDD505-2E9C-101B-9397-08002B2CF9AE}" pid="3" name="Creator">
    <vt:lpwstr>Impress</vt:lpwstr>
  </property>
  <property fmtid="{D5CDD505-2E9C-101B-9397-08002B2CF9AE}" pid="4" name="LastSaved">
    <vt:filetime>2020-02-25T00:00:00Z</vt:filetime>
  </property>
</Properties>
</file>